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332" r:id="rId3"/>
    <p:sldId id="333" r:id="rId4"/>
    <p:sldId id="335" r:id="rId5"/>
    <p:sldId id="339" r:id="rId6"/>
    <p:sldId id="340" r:id="rId7"/>
    <p:sldId id="341" r:id="rId8"/>
    <p:sldId id="342" r:id="rId9"/>
    <p:sldId id="343" r:id="rId10"/>
    <p:sldId id="344" r:id="rId11"/>
    <p:sldId id="345" r:id="rId12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CECD5C-4AD6-784C-ADC0-73F21EA27B5D}" type="doc">
      <dgm:prSet loTypeId="urn:microsoft.com/office/officeart/2005/8/layout/pyramid1" loCatId="pyramid" qsTypeId="urn:microsoft.com/office/officeart/2005/8/quickstyle/simple4" qsCatId="simple" csTypeId="urn:microsoft.com/office/officeart/2005/8/colors/colorful2" csCatId="colorful" phldr="1"/>
      <dgm:spPr/>
    </dgm:pt>
    <dgm:pt modelId="{5616852F-A519-AA48-8C70-BF1205C5EDCD}">
      <dgm:prSet phldrT="[Text]" custT="1"/>
      <dgm:spPr>
        <a:solidFill>
          <a:srgbClr val="00B050"/>
        </a:solidFill>
      </dgm:spPr>
      <dgm:t>
        <a:bodyPr/>
        <a:lstStyle/>
        <a:p>
          <a:endParaRPr lang="en-US" sz="1800" dirty="0" smtClean="0"/>
        </a:p>
        <a:p>
          <a:endParaRPr lang="en-US" sz="1800" dirty="0" smtClean="0"/>
        </a:p>
        <a:p>
          <a:r>
            <a:rPr lang="en-US" sz="1800" dirty="0" smtClean="0"/>
            <a:t>CONADUR</a:t>
          </a:r>
          <a:endParaRPr lang="en-US" sz="1800" dirty="0"/>
        </a:p>
      </dgm:t>
    </dgm:pt>
    <dgm:pt modelId="{93096A39-A8C6-8A46-9200-A22C6DAA5A17}" type="parTrans" cxnId="{8950D844-3EF4-AA48-9752-00930D7A1A38}">
      <dgm:prSet/>
      <dgm:spPr/>
      <dgm:t>
        <a:bodyPr/>
        <a:lstStyle/>
        <a:p>
          <a:endParaRPr lang="en-US"/>
        </a:p>
      </dgm:t>
    </dgm:pt>
    <dgm:pt modelId="{B7571F6E-A31A-AB4F-8794-CE2F063A0FC8}" type="sibTrans" cxnId="{8950D844-3EF4-AA48-9752-00930D7A1A38}">
      <dgm:prSet/>
      <dgm:spPr/>
      <dgm:t>
        <a:bodyPr/>
        <a:lstStyle/>
        <a:p>
          <a:endParaRPr lang="en-US"/>
        </a:p>
      </dgm:t>
    </dgm:pt>
    <dgm:pt modelId="{0BBCFB80-395B-2D42-A286-26C7B0842B09}">
      <dgm:prSet phldrT="[Text]" custT="1"/>
      <dgm:spPr/>
      <dgm:t>
        <a:bodyPr/>
        <a:lstStyle/>
        <a:p>
          <a:r>
            <a:rPr lang="en-US" sz="2400" dirty="0" smtClean="0"/>
            <a:t>COMUDES</a:t>
          </a:r>
          <a:endParaRPr lang="en-US" sz="2400" dirty="0"/>
        </a:p>
      </dgm:t>
    </dgm:pt>
    <dgm:pt modelId="{E32E0181-5715-6349-8AB9-D90B5847D124}" type="parTrans" cxnId="{D149ED97-65FC-674F-8B15-716A4F137EA7}">
      <dgm:prSet/>
      <dgm:spPr/>
      <dgm:t>
        <a:bodyPr/>
        <a:lstStyle/>
        <a:p>
          <a:endParaRPr lang="en-US"/>
        </a:p>
      </dgm:t>
    </dgm:pt>
    <dgm:pt modelId="{7ACD1527-3230-F748-9861-D3FAB9519EB5}" type="sibTrans" cxnId="{D149ED97-65FC-674F-8B15-716A4F137EA7}">
      <dgm:prSet/>
      <dgm:spPr/>
      <dgm:t>
        <a:bodyPr/>
        <a:lstStyle/>
        <a:p>
          <a:endParaRPr lang="en-US"/>
        </a:p>
      </dgm:t>
    </dgm:pt>
    <dgm:pt modelId="{175904FB-25A3-D546-BF9B-5D2FE64D6B43}">
      <dgm:prSet phldrT="[Text]" custT="1"/>
      <dgm:spPr/>
      <dgm:t>
        <a:bodyPr/>
        <a:lstStyle/>
        <a:p>
          <a:r>
            <a:rPr lang="en-US" sz="2400" dirty="0" smtClean="0"/>
            <a:t>COCODES</a:t>
          </a:r>
          <a:endParaRPr lang="en-US" sz="2400" dirty="0"/>
        </a:p>
      </dgm:t>
    </dgm:pt>
    <dgm:pt modelId="{D8713FD9-E278-CB4A-B413-F8490BEB4333}" type="parTrans" cxnId="{AC41B454-A5CE-A546-A530-601852A882A4}">
      <dgm:prSet/>
      <dgm:spPr/>
      <dgm:t>
        <a:bodyPr/>
        <a:lstStyle/>
        <a:p>
          <a:endParaRPr lang="en-US"/>
        </a:p>
      </dgm:t>
    </dgm:pt>
    <dgm:pt modelId="{F6C1E161-B2CC-CC49-83F3-12DC37AEF0E2}" type="sibTrans" cxnId="{AC41B454-A5CE-A546-A530-601852A882A4}">
      <dgm:prSet/>
      <dgm:spPr/>
      <dgm:t>
        <a:bodyPr/>
        <a:lstStyle/>
        <a:p>
          <a:endParaRPr lang="en-US"/>
        </a:p>
      </dgm:t>
    </dgm:pt>
    <dgm:pt modelId="{3785D1B2-5648-504F-97F7-6025A727431A}">
      <dgm:prSet phldrT="[Text]" custT="1"/>
      <dgm:spPr/>
      <dgm:t>
        <a:bodyPr/>
        <a:lstStyle/>
        <a:p>
          <a:r>
            <a:rPr lang="en-US" sz="2400" dirty="0" smtClean="0"/>
            <a:t>CODEDES</a:t>
          </a:r>
          <a:endParaRPr lang="en-US" sz="2400" dirty="0"/>
        </a:p>
      </dgm:t>
    </dgm:pt>
    <dgm:pt modelId="{46E4AE4B-9A35-6645-9989-08B10E4B8A48}" type="parTrans" cxnId="{F5A379B1-04AF-5D43-BF49-8A3DE1103713}">
      <dgm:prSet/>
      <dgm:spPr/>
      <dgm:t>
        <a:bodyPr/>
        <a:lstStyle/>
        <a:p>
          <a:endParaRPr lang="en-US"/>
        </a:p>
      </dgm:t>
    </dgm:pt>
    <dgm:pt modelId="{8813C700-8390-BA40-A5C7-09A1D6D9C715}" type="sibTrans" cxnId="{F5A379B1-04AF-5D43-BF49-8A3DE1103713}">
      <dgm:prSet/>
      <dgm:spPr/>
      <dgm:t>
        <a:bodyPr/>
        <a:lstStyle/>
        <a:p>
          <a:endParaRPr lang="en-US"/>
        </a:p>
      </dgm:t>
    </dgm:pt>
    <dgm:pt modelId="{8078A0BC-617B-9543-AC37-0322EBA0A6D4}">
      <dgm:prSet phldrT="[Text]"/>
      <dgm:spPr/>
      <dgm:t>
        <a:bodyPr/>
        <a:lstStyle/>
        <a:p>
          <a:r>
            <a:rPr lang="en-US" dirty="0" smtClean="0"/>
            <a:t>CODERES</a:t>
          </a:r>
          <a:endParaRPr lang="en-US" dirty="0"/>
        </a:p>
      </dgm:t>
    </dgm:pt>
    <dgm:pt modelId="{5943944F-9DAB-B049-BE8E-F862CED8AE76}" type="sibTrans" cxnId="{AA726A06-EB48-5945-8FD5-1BA413A53239}">
      <dgm:prSet/>
      <dgm:spPr/>
      <dgm:t>
        <a:bodyPr/>
        <a:lstStyle/>
        <a:p>
          <a:endParaRPr lang="en-US"/>
        </a:p>
      </dgm:t>
    </dgm:pt>
    <dgm:pt modelId="{0F51A7EA-11BC-4340-91BF-113453006FFE}" type="parTrans" cxnId="{AA726A06-EB48-5945-8FD5-1BA413A53239}">
      <dgm:prSet/>
      <dgm:spPr/>
      <dgm:t>
        <a:bodyPr/>
        <a:lstStyle/>
        <a:p>
          <a:endParaRPr lang="en-US"/>
        </a:p>
      </dgm:t>
    </dgm:pt>
    <dgm:pt modelId="{F22F87E9-B1D8-3043-8BD7-BF2627D43D5E}" type="pres">
      <dgm:prSet presAssocID="{BFCECD5C-4AD6-784C-ADC0-73F21EA27B5D}" presName="Name0" presStyleCnt="0">
        <dgm:presLayoutVars>
          <dgm:dir/>
          <dgm:animLvl val="lvl"/>
          <dgm:resizeHandles val="exact"/>
        </dgm:presLayoutVars>
      </dgm:prSet>
      <dgm:spPr/>
    </dgm:pt>
    <dgm:pt modelId="{E11581F8-C941-D745-852C-3CDBB4C46633}" type="pres">
      <dgm:prSet presAssocID="{5616852F-A519-AA48-8C70-BF1205C5EDCD}" presName="Name8" presStyleCnt="0"/>
      <dgm:spPr/>
    </dgm:pt>
    <dgm:pt modelId="{8BDC4ECD-FEF4-2149-9EB8-2B0A972516A1}" type="pres">
      <dgm:prSet presAssocID="{5616852F-A519-AA48-8C70-BF1205C5EDCD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35E4A-BCE8-CD42-9880-40843DF8C5AD}" type="pres">
      <dgm:prSet presAssocID="{5616852F-A519-AA48-8C70-BF1205C5EDC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6B6346-5446-5F4B-A718-ADB2DAA38D74}" type="pres">
      <dgm:prSet presAssocID="{8078A0BC-617B-9543-AC37-0322EBA0A6D4}" presName="Name8" presStyleCnt="0"/>
      <dgm:spPr/>
    </dgm:pt>
    <dgm:pt modelId="{C101A996-EC9C-984D-B041-F6925939E09C}" type="pres">
      <dgm:prSet presAssocID="{8078A0BC-617B-9543-AC37-0322EBA0A6D4}" presName="level" presStyleLbl="node1" presStyleIdx="1" presStyleCnt="5" custScaleY="359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F476B-A9EE-0143-9299-3B4F8E26B877}" type="pres">
      <dgm:prSet presAssocID="{8078A0BC-617B-9543-AC37-0322EBA0A6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2508D-516B-0F40-A16F-87F09F03D761}" type="pres">
      <dgm:prSet presAssocID="{3785D1B2-5648-504F-97F7-6025A727431A}" presName="Name8" presStyleCnt="0"/>
      <dgm:spPr/>
    </dgm:pt>
    <dgm:pt modelId="{85DE9DC0-83B9-C443-8653-0D2B31A05A2A}" type="pres">
      <dgm:prSet presAssocID="{3785D1B2-5648-504F-97F7-6025A727431A}" presName="level" presStyleLbl="node1" presStyleIdx="2" presStyleCnt="5" custScaleY="359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8786A-4100-D145-879F-523319323909}" type="pres">
      <dgm:prSet presAssocID="{3785D1B2-5648-504F-97F7-6025A72743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A19A3-0199-244B-A704-7993DDF74FA1}" type="pres">
      <dgm:prSet presAssocID="{0BBCFB80-395B-2D42-A286-26C7B0842B09}" presName="Name8" presStyleCnt="0"/>
      <dgm:spPr/>
    </dgm:pt>
    <dgm:pt modelId="{14BF97CC-A566-9D42-AD49-FC55837DAB14}" type="pres">
      <dgm:prSet presAssocID="{0BBCFB80-395B-2D42-A286-26C7B0842B09}" presName="level" presStyleLbl="node1" presStyleIdx="3" presStyleCnt="5" custScaleY="359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A0D49-4DF9-3A4F-B957-FCBD0BB8FBDE}" type="pres">
      <dgm:prSet presAssocID="{0BBCFB80-395B-2D42-A286-26C7B0842B0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DB60A-772A-4F43-8ED4-3F8F7BAA8FF8}" type="pres">
      <dgm:prSet presAssocID="{175904FB-25A3-D546-BF9B-5D2FE64D6B43}" presName="Name8" presStyleCnt="0"/>
      <dgm:spPr/>
    </dgm:pt>
    <dgm:pt modelId="{2343C9E5-AE47-1743-BDED-CAA39462541F}" type="pres">
      <dgm:prSet presAssocID="{175904FB-25A3-D546-BF9B-5D2FE64D6B43}" presName="level" presStyleLbl="node1" presStyleIdx="4" presStyleCnt="5" custScaleY="1920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19729-4E51-D94D-A1D4-02C26FC53840}" type="pres">
      <dgm:prSet presAssocID="{175904FB-25A3-D546-BF9B-5D2FE64D6B4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A379B1-04AF-5D43-BF49-8A3DE1103713}" srcId="{BFCECD5C-4AD6-784C-ADC0-73F21EA27B5D}" destId="{3785D1B2-5648-504F-97F7-6025A727431A}" srcOrd="2" destOrd="0" parTransId="{46E4AE4B-9A35-6645-9989-08B10E4B8A48}" sibTransId="{8813C700-8390-BA40-A5C7-09A1D6D9C715}"/>
    <dgm:cxn modelId="{8EBB1B3E-FD4E-4CAF-976E-1CBB807E4D70}" type="presOf" srcId="{5616852F-A519-AA48-8C70-BF1205C5EDCD}" destId="{8BDC4ECD-FEF4-2149-9EB8-2B0A972516A1}" srcOrd="0" destOrd="0" presId="urn:microsoft.com/office/officeart/2005/8/layout/pyramid1"/>
    <dgm:cxn modelId="{AA726A06-EB48-5945-8FD5-1BA413A53239}" srcId="{BFCECD5C-4AD6-784C-ADC0-73F21EA27B5D}" destId="{8078A0BC-617B-9543-AC37-0322EBA0A6D4}" srcOrd="1" destOrd="0" parTransId="{0F51A7EA-11BC-4340-91BF-113453006FFE}" sibTransId="{5943944F-9DAB-B049-BE8E-F862CED8AE76}"/>
    <dgm:cxn modelId="{6195E909-39FD-4673-A18A-0707D09DEF1D}" type="presOf" srcId="{175904FB-25A3-D546-BF9B-5D2FE64D6B43}" destId="{DFE19729-4E51-D94D-A1D4-02C26FC53840}" srcOrd="1" destOrd="0" presId="urn:microsoft.com/office/officeart/2005/8/layout/pyramid1"/>
    <dgm:cxn modelId="{D149ED97-65FC-674F-8B15-716A4F137EA7}" srcId="{BFCECD5C-4AD6-784C-ADC0-73F21EA27B5D}" destId="{0BBCFB80-395B-2D42-A286-26C7B0842B09}" srcOrd="3" destOrd="0" parTransId="{E32E0181-5715-6349-8AB9-D90B5847D124}" sibTransId="{7ACD1527-3230-F748-9861-D3FAB9519EB5}"/>
    <dgm:cxn modelId="{897B6509-18F8-4EA2-83D6-A4CF01679FEA}" type="presOf" srcId="{3785D1B2-5648-504F-97F7-6025A727431A}" destId="{BA58786A-4100-D145-879F-523319323909}" srcOrd="1" destOrd="0" presId="urn:microsoft.com/office/officeart/2005/8/layout/pyramid1"/>
    <dgm:cxn modelId="{8950D844-3EF4-AA48-9752-00930D7A1A38}" srcId="{BFCECD5C-4AD6-784C-ADC0-73F21EA27B5D}" destId="{5616852F-A519-AA48-8C70-BF1205C5EDCD}" srcOrd="0" destOrd="0" parTransId="{93096A39-A8C6-8A46-9200-A22C6DAA5A17}" sibTransId="{B7571F6E-A31A-AB4F-8794-CE2F063A0FC8}"/>
    <dgm:cxn modelId="{43840BB5-E719-4148-8814-BEBCA3453C4F}" type="presOf" srcId="{8078A0BC-617B-9543-AC37-0322EBA0A6D4}" destId="{C101A996-EC9C-984D-B041-F6925939E09C}" srcOrd="0" destOrd="0" presId="urn:microsoft.com/office/officeart/2005/8/layout/pyramid1"/>
    <dgm:cxn modelId="{70498EB3-4A97-495F-8913-80024C007D9F}" type="presOf" srcId="{0BBCFB80-395B-2D42-A286-26C7B0842B09}" destId="{14BF97CC-A566-9D42-AD49-FC55837DAB14}" srcOrd="0" destOrd="0" presId="urn:microsoft.com/office/officeart/2005/8/layout/pyramid1"/>
    <dgm:cxn modelId="{8E6BF411-A2B6-4CA8-8961-F3A2FC7498E4}" type="presOf" srcId="{5616852F-A519-AA48-8C70-BF1205C5EDCD}" destId="{40E35E4A-BCE8-CD42-9880-40843DF8C5AD}" srcOrd="1" destOrd="0" presId="urn:microsoft.com/office/officeart/2005/8/layout/pyramid1"/>
    <dgm:cxn modelId="{CBE2DE9E-F627-457F-9128-1AD8C503EC0B}" type="presOf" srcId="{3785D1B2-5648-504F-97F7-6025A727431A}" destId="{85DE9DC0-83B9-C443-8653-0D2B31A05A2A}" srcOrd="0" destOrd="0" presId="urn:microsoft.com/office/officeart/2005/8/layout/pyramid1"/>
    <dgm:cxn modelId="{AC41B454-A5CE-A546-A530-601852A882A4}" srcId="{BFCECD5C-4AD6-784C-ADC0-73F21EA27B5D}" destId="{175904FB-25A3-D546-BF9B-5D2FE64D6B43}" srcOrd="4" destOrd="0" parTransId="{D8713FD9-E278-CB4A-B413-F8490BEB4333}" sibTransId="{F6C1E161-B2CC-CC49-83F3-12DC37AEF0E2}"/>
    <dgm:cxn modelId="{43AFC07A-23D6-4631-9DAB-B562756A8CE1}" type="presOf" srcId="{BFCECD5C-4AD6-784C-ADC0-73F21EA27B5D}" destId="{F22F87E9-B1D8-3043-8BD7-BF2627D43D5E}" srcOrd="0" destOrd="0" presId="urn:microsoft.com/office/officeart/2005/8/layout/pyramid1"/>
    <dgm:cxn modelId="{AC471D72-26D8-4CE4-86C9-46D5FC113CE3}" type="presOf" srcId="{0BBCFB80-395B-2D42-A286-26C7B0842B09}" destId="{B5EA0D49-4DF9-3A4F-B957-FCBD0BB8FBDE}" srcOrd="1" destOrd="0" presId="urn:microsoft.com/office/officeart/2005/8/layout/pyramid1"/>
    <dgm:cxn modelId="{9F483813-BC1B-4EE5-8959-64B24D5F3F57}" type="presOf" srcId="{175904FB-25A3-D546-BF9B-5D2FE64D6B43}" destId="{2343C9E5-AE47-1743-BDED-CAA39462541F}" srcOrd="0" destOrd="0" presId="urn:microsoft.com/office/officeart/2005/8/layout/pyramid1"/>
    <dgm:cxn modelId="{3F1C8AC2-E216-4B5F-9AC3-C3AEAA69D622}" type="presOf" srcId="{8078A0BC-617B-9543-AC37-0322EBA0A6D4}" destId="{8C9F476B-A9EE-0143-9299-3B4F8E26B877}" srcOrd="1" destOrd="0" presId="urn:microsoft.com/office/officeart/2005/8/layout/pyramid1"/>
    <dgm:cxn modelId="{60CEB2DE-0E13-49C3-B16D-6834DD9FA5B9}" type="presParOf" srcId="{F22F87E9-B1D8-3043-8BD7-BF2627D43D5E}" destId="{E11581F8-C941-D745-852C-3CDBB4C46633}" srcOrd="0" destOrd="0" presId="urn:microsoft.com/office/officeart/2005/8/layout/pyramid1"/>
    <dgm:cxn modelId="{3C666F5F-6AF6-4313-A062-841467A2E90F}" type="presParOf" srcId="{E11581F8-C941-D745-852C-3CDBB4C46633}" destId="{8BDC4ECD-FEF4-2149-9EB8-2B0A972516A1}" srcOrd="0" destOrd="0" presId="urn:microsoft.com/office/officeart/2005/8/layout/pyramid1"/>
    <dgm:cxn modelId="{110FD591-0B35-4FB2-B18E-EACFB5B2224C}" type="presParOf" srcId="{E11581F8-C941-D745-852C-3CDBB4C46633}" destId="{40E35E4A-BCE8-CD42-9880-40843DF8C5AD}" srcOrd="1" destOrd="0" presId="urn:microsoft.com/office/officeart/2005/8/layout/pyramid1"/>
    <dgm:cxn modelId="{CC8F2D49-5E80-415A-91D9-5E5C51837077}" type="presParOf" srcId="{F22F87E9-B1D8-3043-8BD7-BF2627D43D5E}" destId="{3E6B6346-5446-5F4B-A718-ADB2DAA38D74}" srcOrd="1" destOrd="0" presId="urn:microsoft.com/office/officeart/2005/8/layout/pyramid1"/>
    <dgm:cxn modelId="{0CA7F1FF-D7BA-42A7-AB91-1A84D8AB6FB2}" type="presParOf" srcId="{3E6B6346-5446-5F4B-A718-ADB2DAA38D74}" destId="{C101A996-EC9C-984D-B041-F6925939E09C}" srcOrd="0" destOrd="0" presId="urn:microsoft.com/office/officeart/2005/8/layout/pyramid1"/>
    <dgm:cxn modelId="{41620069-8CB9-4935-867A-11F592226053}" type="presParOf" srcId="{3E6B6346-5446-5F4B-A718-ADB2DAA38D74}" destId="{8C9F476B-A9EE-0143-9299-3B4F8E26B877}" srcOrd="1" destOrd="0" presId="urn:microsoft.com/office/officeart/2005/8/layout/pyramid1"/>
    <dgm:cxn modelId="{45D213FE-FE7D-4A24-ADD0-585BBAFEF0F4}" type="presParOf" srcId="{F22F87E9-B1D8-3043-8BD7-BF2627D43D5E}" destId="{31E2508D-516B-0F40-A16F-87F09F03D761}" srcOrd="2" destOrd="0" presId="urn:microsoft.com/office/officeart/2005/8/layout/pyramid1"/>
    <dgm:cxn modelId="{2733C229-741B-4A7C-A26B-4F1CF694BE21}" type="presParOf" srcId="{31E2508D-516B-0F40-A16F-87F09F03D761}" destId="{85DE9DC0-83B9-C443-8653-0D2B31A05A2A}" srcOrd="0" destOrd="0" presId="urn:microsoft.com/office/officeart/2005/8/layout/pyramid1"/>
    <dgm:cxn modelId="{C528E928-EAA9-4B6C-A87C-C4E12DA76604}" type="presParOf" srcId="{31E2508D-516B-0F40-A16F-87F09F03D761}" destId="{BA58786A-4100-D145-879F-523319323909}" srcOrd="1" destOrd="0" presId="urn:microsoft.com/office/officeart/2005/8/layout/pyramid1"/>
    <dgm:cxn modelId="{85995241-B897-41FA-99D6-268035AC1B1A}" type="presParOf" srcId="{F22F87E9-B1D8-3043-8BD7-BF2627D43D5E}" destId="{935A19A3-0199-244B-A704-7993DDF74FA1}" srcOrd="3" destOrd="0" presId="urn:microsoft.com/office/officeart/2005/8/layout/pyramid1"/>
    <dgm:cxn modelId="{3836D716-3133-449A-866A-26720F6EF946}" type="presParOf" srcId="{935A19A3-0199-244B-A704-7993DDF74FA1}" destId="{14BF97CC-A566-9D42-AD49-FC55837DAB14}" srcOrd="0" destOrd="0" presId="urn:microsoft.com/office/officeart/2005/8/layout/pyramid1"/>
    <dgm:cxn modelId="{B9E2ED29-BA16-4FB3-8DB9-FA4F9253E039}" type="presParOf" srcId="{935A19A3-0199-244B-A704-7993DDF74FA1}" destId="{B5EA0D49-4DF9-3A4F-B957-FCBD0BB8FBDE}" srcOrd="1" destOrd="0" presId="urn:microsoft.com/office/officeart/2005/8/layout/pyramid1"/>
    <dgm:cxn modelId="{673BDCAD-976F-4F75-82C5-78B9BD0C75D1}" type="presParOf" srcId="{F22F87E9-B1D8-3043-8BD7-BF2627D43D5E}" destId="{C7CDB60A-772A-4F43-8ED4-3F8F7BAA8FF8}" srcOrd="4" destOrd="0" presId="urn:microsoft.com/office/officeart/2005/8/layout/pyramid1"/>
    <dgm:cxn modelId="{655B9803-FFA6-4685-8792-FA85D1EA7BC5}" type="presParOf" srcId="{C7CDB60A-772A-4F43-8ED4-3F8F7BAA8FF8}" destId="{2343C9E5-AE47-1743-BDED-CAA39462541F}" srcOrd="0" destOrd="0" presId="urn:microsoft.com/office/officeart/2005/8/layout/pyramid1"/>
    <dgm:cxn modelId="{EFFBF816-7F7A-4EDE-93EF-8BFCC0CF7A6A}" type="presParOf" srcId="{C7CDB60A-772A-4F43-8ED4-3F8F7BAA8FF8}" destId="{DFE19729-4E51-D94D-A1D4-02C26FC5384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D89C7A-CB88-1643-ADCD-6C674AD01066}" type="doc">
      <dgm:prSet loTypeId="urn:microsoft.com/office/officeart/2005/8/layout/pyramid1" loCatId="pyramid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3FA7CDB-37DE-694B-BE15-178010772A76}">
      <dgm:prSet phldrT="[Text]" custT="1"/>
      <dgm:spPr/>
      <dgm:t>
        <a:bodyPr/>
        <a:lstStyle/>
        <a:p>
          <a:endParaRPr lang="en-US" sz="1800" dirty="0" smtClean="0"/>
        </a:p>
        <a:p>
          <a:r>
            <a:rPr lang="en-US" sz="1800" dirty="0" smtClean="0"/>
            <a:t>Gab.</a:t>
          </a:r>
        </a:p>
        <a:p>
          <a:r>
            <a:rPr lang="en-US" sz="1800" dirty="0" smtClean="0"/>
            <a:t>DRI</a:t>
          </a:r>
          <a:endParaRPr lang="en-US" sz="1800" dirty="0"/>
        </a:p>
      </dgm:t>
    </dgm:pt>
    <dgm:pt modelId="{13E0B4E0-5D2F-4F4D-B340-C55069EEC879}" type="parTrans" cxnId="{300638E1-6D37-6242-B2E2-AEEE647DE166}">
      <dgm:prSet/>
      <dgm:spPr/>
      <dgm:t>
        <a:bodyPr/>
        <a:lstStyle/>
        <a:p>
          <a:endParaRPr lang="en-US"/>
        </a:p>
      </dgm:t>
    </dgm:pt>
    <dgm:pt modelId="{010CDB29-9B3D-024A-8D21-8FF37923B7AB}" type="sibTrans" cxnId="{300638E1-6D37-6242-B2E2-AEEE647DE166}">
      <dgm:prSet/>
      <dgm:spPr/>
      <dgm:t>
        <a:bodyPr/>
        <a:lstStyle/>
        <a:p>
          <a:endParaRPr lang="en-US"/>
        </a:p>
      </dgm:t>
    </dgm:pt>
    <dgm:pt modelId="{06878257-44B6-6644-8BC2-2968DDC0DEE8}">
      <dgm:prSet phldrT="[Text]" custT="1"/>
      <dgm:spPr/>
      <dgm:t>
        <a:bodyPr/>
        <a:lstStyle/>
        <a:p>
          <a:r>
            <a:rPr lang="en-US" sz="2000" dirty="0" err="1" smtClean="0"/>
            <a:t>Ministerio</a:t>
          </a:r>
          <a:r>
            <a:rPr lang="en-US" sz="2000" dirty="0" smtClean="0"/>
            <a:t> MAGA/DRI</a:t>
          </a:r>
          <a:endParaRPr lang="en-US" sz="2000" dirty="0"/>
        </a:p>
      </dgm:t>
    </dgm:pt>
    <dgm:pt modelId="{5A2BEF0F-A0F9-C04A-9D5E-BE1590B9DA7C}" type="parTrans" cxnId="{E07778A6-997E-4841-B4AB-78172A213888}">
      <dgm:prSet/>
      <dgm:spPr/>
      <dgm:t>
        <a:bodyPr/>
        <a:lstStyle/>
        <a:p>
          <a:endParaRPr lang="en-US"/>
        </a:p>
      </dgm:t>
    </dgm:pt>
    <dgm:pt modelId="{0E185D6F-1BEA-034A-892A-5283BC1DA3F3}" type="sibTrans" cxnId="{E07778A6-997E-4841-B4AB-78172A213888}">
      <dgm:prSet/>
      <dgm:spPr/>
      <dgm:t>
        <a:bodyPr/>
        <a:lstStyle/>
        <a:p>
          <a:endParaRPr lang="en-US"/>
        </a:p>
      </dgm:t>
    </dgm:pt>
    <dgm:pt modelId="{05E2616E-5D61-B547-9ABE-D5CB0D431D20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err="1" smtClean="0"/>
            <a:t>Consejo</a:t>
          </a:r>
          <a:r>
            <a:rPr lang="en-US" sz="1800" dirty="0" smtClean="0"/>
            <a:t> de </a:t>
          </a:r>
          <a:r>
            <a:rPr lang="en-US" sz="1800" dirty="0" err="1" smtClean="0"/>
            <a:t>Partic</a:t>
          </a:r>
          <a:r>
            <a:rPr lang="en-US" sz="1800" dirty="0" smtClean="0"/>
            <a:t>. </a:t>
          </a:r>
          <a:r>
            <a:rPr lang="en-US" sz="1800" dirty="0" err="1" smtClean="0"/>
            <a:t>y</a:t>
          </a:r>
          <a:r>
            <a:rPr lang="en-US" sz="1800" dirty="0" smtClean="0"/>
            <a:t> Aud. Social</a:t>
          </a:r>
          <a:endParaRPr lang="en-US" sz="1800" dirty="0"/>
        </a:p>
      </dgm:t>
    </dgm:pt>
    <dgm:pt modelId="{7AB82183-966E-1C45-99FC-12E22F3C6219}" type="parTrans" cxnId="{B4B4C15F-F39A-2047-88C7-2BC2D4CAB82F}">
      <dgm:prSet/>
      <dgm:spPr/>
      <dgm:t>
        <a:bodyPr/>
        <a:lstStyle/>
        <a:p>
          <a:endParaRPr lang="en-US"/>
        </a:p>
      </dgm:t>
    </dgm:pt>
    <dgm:pt modelId="{7C0A94E1-2347-614F-8515-1EBF938CC3A4}" type="sibTrans" cxnId="{B4B4C15F-F39A-2047-88C7-2BC2D4CAB82F}">
      <dgm:prSet/>
      <dgm:spPr/>
      <dgm:t>
        <a:bodyPr/>
        <a:lstStyle/>
        <a:p>
          <a:endParaRPr lang="en-US"/>
        </a:p>
      </dgm:t>
    </dgm:pt>
    <dgm:pt modelId="{62BCCAEC-40BE-244C-A406-BF53CCD840FB}">
      <dgm:prSet phldrT="[Text]" custT="1"/>
      <dgm:spPr/>
      <dgm:t>
        <a:bodyPr/>
        <a:lstStyle/>
        <a:p>
          <a:r>
            <a:rPr lang="en-US" sz="2000" baseline="0" dirty="0" err="1" smtClean="0"/>
            <a:t>Sistema</a:t>
          </a:r>
          <a:r>
            <a:rPr lang="en-US" sz="2000" baseline="0" dirty="0" smtClean="0"/>
            <a:t> </a:t>
          </a:r>
          <a:r>
            <a:rPr lang="en-US" sz="2000" baseline="0" dirty="0" err="1" smtClean="0"/>
            <a:t>Nacional</a:t>
          </a:r>
          <a:endParaRPr lang="en-US" sz="2000" baseline="0" dirty="0" smtClean="0"/>
        </a:p>
        <a:p>
          <a:r>
            <a:rPr lang="en-US" sz="2000" baseline="0" dirty="0" smtClean="0"/>
            <a:t>DRI</a:t>
          </a:r>
          <a:endParaRPr lang="en-US" sz="2000" dirty="0"/>
        </a:p>
      </dgm:t>
    </dgm:pt>
    <dgm:pt modelId="{4465335D-FD9C-2246-B543-A828669C94B3}" type="parTrans" cxnId="{1829BA0F-1266-014E-BD22-B4A7ADD19433}">
      <dgm:prSet/>
      <dgm:spPr/>
      <dgm:t>
        <a:bodyPr/>
        <a:lstStyle/>
        <a:p>
          <a:endParaRPr lang="en-US"/>
        </a:p>
      </dgm:t>
    </dgm:pt>
    <dgm:pt modelId="{F74D5D96-8D3A-C347-98A3-9AF632B74962}" type="sibTrans" cxnId="{1829BA0F-1266-014E-BD22-B4A7ADD19433}">
      <dgm:prSet/>
      <dgm:spPr/>
      <dgm:t>
        <a:bodyPr/>
        <a:lstStyle/>
        <a:p>
          <a:endParaRPr lang="en-US"/>
        </a:p>
      </dgm:t>
    </dgm:pt>
    <dgm:pt modelId="{3E364AF1-6A07-5849-9EC8-5D5917E4F12A}" type="pres">
      <dgm:prSet presAssocID="{79D89C7A-CB88-1643-ADCD-6C674AD010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198B8D-82AE-B447-96F6-FCBF6867D8D4}" type="pres">
      <dgm:prSet presAssocID="{53FA7CDB-37DE-694B-BE15-178010772A76}" presName="Name8" presStyleCnt="0"/>
      <dgm:spPr/>
      <dgm:t>
        <a:bodyPr/>
        <a:lstStyle/>
        <a:p>
          <a:endParaRPr lang="es-GT"/>
        </a:p>
      </dgm:t>
    </dgm:pt>
    <dgm:pt modelId="{B9513CFB-B5FE-7546-9D6D-672E81326487}" type="pres">
      <dgm:prSet presAssocID="{53FA7CDB-37DE-694B-BE15-178010772A76}" presName="level" presStyleLbl="node1" presStyleIdx="0" presStyleCnt="4" custScaleY="136728" custLinFactNeighborX="3944" custLinFactNeighborY="-1912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7AFC5B-7B30-B64A-B5AC-8455B7B8BC65}" type="pres">
      <dgm:prSet presAssocID="{53FA7CDB-37DE-694B-BE15-178010772A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0455A-93F0-A640-BF47-3AC29A6C9F8F}" type="pres">
      <dgm:prSet presAssocID="{06878257-44B6-6644-8BC2-2968DDC0DEE8}" presName="Name8" presStyleCnt="0"/>
      <dgm:spPr/>
      <dgm:t>
        <a:bodyPr/>
        <a:lstStyle/>
        <a:p>
          <a:endParaRPr lang="es-GT"/>
        </a:p>
      </dgm:t>
    </dgm:pt>
    <dgm:pt modelId="{8DA9399F-B4D2-E943-85E4-AE6FE085052E}" type="pres">
      <dgm:prSet presAssocID="{06878257-44B6-6644-8BC2-2968DDC0DEE8}" presName="level" presStyleLbl="node1" presStyleIdx="1" presStyleCnt="4" custLinFactNeighborX="1211" custLinFactNeighborY="4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7FAAB-9D30-3343-ACA5-2CC4F86C33B9}" type="pres">
      <dgm:prSet presAssocID="{06878257-44B6-6644-8BC2-2968DDC0DEE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DB48AB-45D4-094F-9956-46482161D8DE}" type="pres">
      <dgm:prSet presAssocID="{62BCCAEC-40BE-244C-A406-BF53CCD840FB}" presName="Name8" presStyleCnt="0"/>
      <dgm:spPr/>
      <dgm:t>
        <a:bodyPr/>
        <a:lstStyle/>
        <a:p>
          <a:endParaRPr lang="es-GT"/>
        </a:p>
      </dgm:t>
    </dgm:pt>
    <dgm:pt modelId="{23D304DA-C5A9-0441-99F9-2540404B91D5}" type="pres">
      <dgm:prSet presAssocID="{62BCCAEC-40BE-244C-A406-BF53CCD840FB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53FD3-CDB1-DA4F-B6E8-47C319DA1FE1}" type="pres">
      <dgm:prSet presAssocID="{62BCCAEC-40BE-244C-A406-BF53CCD840F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251BB-8254-484A-B33E-00DC6B0B3C42}" type="pres">
      <dgm:prSet presAssocID="{05E2616E-5D61-B547-9ABE-D5CB0D431D20}" presName="Name8" presStyleCnt="0"/>
      <dgm:spPr/>
      <dgm:t>
        <a:bodyPr/>
        <a:lstStyle/>
        <a:p>
          <a:endParaRPr lang="es-GT"/>
        </a:p>
      </dgm:t>
    </dgm:pt>
    <dgm:pt modelId="{A88AFEC8-A3F0-5144-9011-3F17BFC4322F}" type="pres">
      <dgm:prSet presAssocID="{05E2616E-5D61-B547-9ABE-D5CB0D431D20}" presName="level" presStyleLbl="node1" presStyleIdx="3" presStyleCnt="4" custLinFactNeighborX="4654" custLinFactNeighborY="125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9F7D3-96D1-F948-A309-F31B039A00CF}" type="pres">
      <dgm:prSet presAssocID="{05E2616E-5D61-B547-9ABE-D5CB0D431D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78E4AE-E5E7-4DB2-BFB3-ADDD1D4F8BDA}" type="presOf" srcId="{53FA7CDB-37DE-694B-BE15-178010772A76}" destId="{B9513CFB-B5FE-7546-9D6D-672E81326487}" srcOrd="0" destOrd="0" presId="urn:microsoft.com/office/officeart/2005/8/layout/pyramid1"/>
    <dgm:cxn modelId="{1829BA0F-1266-014E-BD22-B4A7ADD19433}" srcId="{79D89C7A-CB88-1643-ADCD-6C674AD01066}" destId="{62BCCAEC-40BE-244C-A406-BF53CCD840FB}" srcOrd="2" destOrd="0" parTransId="{4465335D-FD9C-2246-B543-A828669C94B3}" sibTransId="{F74D5D96-8D3A-C347-98A3-9AF632B74962}"/>
    <dgm:cxn modelId="{F9BAC8C4-6D78-40D3-93A1-5FC0EA5FA556}" type="presOf" srcId="{62BCCAEC-40BE-244C-A406-BF53CCD840FB}" destId="{23D304DA-C5A9-0441-99F9-2540404B91D5}" srcOrd="0" destOrd="0" presId="urn:microsoft.com/office/officeart/2005/8/layout/pyramid1"/>
    <dgm:cxn modelId="{300638E1-6D37-6242-B2E2-AEEE647DE166}" srcId="{79D89C7A-CB88-1643-ADCD-6C674AD01066}" destId="{53FA7CDB-37DE-694B-BE15-178010772A76}" srcOrd="0" destOrd="0" parTransId="{13E0B4E0-5D2F-4F4D-B340-C55069EEC879}" sibTransId="{010CDB29-9B3D-024A-8D21-8FF37923B7AB}"/>
    <dgm:cxn modelId="{0F69CFD4-3840-49AC-A9F0-37AB7371C29F}" type="presOf" srcId="{06878257-44B6-6644-8BC2-2968DDC0DEE8}" destId="{8087FAAB-9D30-3343-ACA5-2CC4F86C33B9}" srcOrd="1" destOrd="0" presId="urn:microsoft.com/office/officeart/2005/8/layout/pyramid1"/>
    <dgm:cxn modelId="{1530D7CF-8FAD-4702-A12D-853D9BC19683}" type="presOf" srcId="{62BCCAEC-40BE-244C-A406-BF53CCD840FB}" destId="{4C253FD3-CDB1-DA4F-B6E8-47C319DA1FE1}" srcOrd="1" destOrd="0" presId="urn:microsoft.com/office/officeart/2005/8/layout/pyramid1"/>
    <dgm:cxn modelId="{B4B4C15F-F39A-2047-88C7-2BC2D4CAB82F}" srcId="{79D89C7A-CB88-1643-ADCD-6C674AD01066}" destId="{05E2616E-5D61-B547-9ABE-D5CB0D431D20}" srcOrd="3" destOrd="0" parTransId="{7AB82183-966E-1C45-99FC-12E22F3C6219}" sibTransId="{7C0A94E1-2347-614F-8515-1EBF938CC3A4}"/>
    <dgm:cxn modelId="{47848E5A-ACB3-4B49-BCF3-CA2C730971C1}" type="presOf" srcId="{05E2616E-5D61-B547-9ABE-D5CB0D431D20}" destId="{A88AFEC8-A3F0-5144-9011-3F17BFC4322F}" srcOrd="0" destOrd="0" presId="urn:microsoft.com/office/officeart/2005/8/layout/pyramid1"/>
    <dgm:cxn modelId="{AC3C64F2-36C2-418F-869B-F9BD4834A37C}" type="presOf" srcId="{53FA7CDB-37DE-694B-BE15-178010772A76}" destId="{AB7AFC5B-7B30-B64A-B5AC-8455B7B8BC65}" srcOrd="1" destOrd="0" presId="urn:microsoft.com/office/officeart/2005/8/layout/pyramid1"/>
    <dgm:cxn modelId="{DD802698-453D-4CB6-866E-8CA4DCFBAFDE}" type="presOf" srcId="{79D89C7A-CB88-1643-ADCD-6C674AD01066}" destId="{3E364AF1-6A07-5849-9EC8-5D5917E4F12A}" srcOrd="0" destOrd="0" presId="urn:microsoft.com/office/officeart/2005/8/layout/pyramid1"/>
    <dgm:cxn modelId="{E07778A6-997E-4841-B4AB-78172A213888}" srcId="{79D89C7A-CB88-1643-ADCD-6C674AD01066}" destId="{06878257-44B6-6644-8BC2-2968DDC0DEE8}" srcOrd="1" destOrd="0" parTransId="{5A2BEF0F-A0F9-C04A-9D5E-BE1590B9DA7C}" sibTransId="{0E185D6F-1BEA-034A-892A-5283BC1DA3F3}"/>
    <dgm:cxn modelId="{A9FEA205-6E02-4090-99DB-2C7F6A9CA5A2}" type="presOf" srcId="{05E2616E-5D61-B547-9ABE-D5CB0D431D20}" destId="{B359F7D3-96D1-F948-A309-F31B039A00CF}" srcOrd="1" destOrd="0" presId="urn:microsoft.com/office/officeart/2005/8/layout/pyramid1"/>
    <dgm:cxn modelId="{391B9B31-075B-46D3-982F-BF986CCC6805}" type="presOf" srcId="{06878257-44B6-6644-8BC2-2968DDC0DEE8}" destId="{8DA9399F-B4D2-E943-85E4-AE6FE085052E}" srcOrd="0" destOrd="0" presId="urn:microsoft.com/office/officeart/2005/8/layout/pyramid1"/>
    <dgm:cxn modelId="{C24AACD5-58B7-4C8A-8F5B-F24A89725F45}" type="presParOf" srcId="{3E364AF1-6A07-5849-9EC8-5D5917E4F12A}" destId="{C6198B8D-82AE-B447-96F6-FCBF6867D8D4}" srcOrd="0" destOrd="0" presId="urn:microsoft.com/office/officeart/2005/8/layout/pyramid1"/>
    <dgm:cxn modelId="{59E67ED7-B2FA-45F6-8BE5-3571F341EB66}" type="presParOf" srcId="{C6198B8D-82AE-B447-96F6-FCBF6867D8D4}" destId="{B9513CFB-B5FE-7546-9D6D-672E81326487}" srcOrd="0" destOrd="0" presId="urn:microsoft.com/office/officeart/2005/8/layout/pyramid1"/>
    <dgm:cxn modelId="{0C8F0FCE-91ED-4F1B-89CB-A13B8F70DFF3}" type="presParOf" srcId="{C6198B8D-82AE-B447-96F6-FCBF6867D8D4}" destId="{AB7AFC5B-7B30-B64A-B5AC-8455B7B8BC65}" srcOrd="1" destOrd="0" presId="urn:microsoft.com/office/officeart/2005/8/layout/pyramid1"/>
    <dgm:cxn modelId="{6D1DB64F-73CA-4591-8248-74FB3DE2F874}" type="presParOf" srcId="{3E364AF1-6A07-5849-9EC8-5D5917E4F12A}" destId="{0F60455A-93F0-A640-BF47-3AC29A6C9F8F}" srcOrd="1" destOrd="0" presId="urn:microsoft.com/office/officeart/2005/8/layout/pyramid1"/>
    <dgm:cxn modelId="{369420BA-6F2C-4B38-9C1D-57C18C12DAA2}" type="presParOf" srcId="{0F60455A-93F0-A640-BF47-3AC29A6C9F8F}" destId="{8DA9399F-B4D2-E943-85E4-AE6FE085052E}" srcOrd="0" destOrd="0" presId="urn:microsoft.com/office/officeart/2005/8/layout/pyramid1"/>
    <dgm:cxn modelId="{3881B828-FDC2-40AA-819E-7A0210FFBDAA}" type="presParOf" srcId="{0F60455A-93F0-A640-BF47-3AC29A6C9F8F}" destId="{8087FAAB-9D30-3343-ACA5-2CC4F86C33B9}" srcOrd="1" destOrd="0" presId="urn:microsoft.com/office/officeart/2005/8/layout/pyramid1"/>
    <dgm:cxn modelId="{687A9C14-27C5-41AC-AE30-674B5DD19F76}" type="presParOf" srcId="{3E364AF1-6A07-5849-9EC8-5D5917E4F12A}" destId="{E6DB48AB-45D4-094F-9956-46482161D8DE}" srcOrd="2" destOrd="0" presId="urn:microsoft.com/office/officeart/2005/8/layout/pyramid1"/>
    <dgm:cxn modelId="{AC385703-1415-48FB-90B8-7D547792E76E}" type="presParOf" srcId="{E6DB48AB-45D4-094F-9956-46482161D8DE}" destId="{23D304DA-C5A9-0441-99F9-2540404B91D5}" srcOrd="0" destOrd="0" presId="urn:microsoft.com/office/officeart/2005/8/layout/pyramid1"/>
    <dgm:cxn modelId="{0A3D0D1C-62FA-4EC9-8C36-6F87CB62392C}" type="presParOf" srcId="{E6DB48AB-45D4-094F-9956-46482161D8DE}" destId="{4C253FD3-CDB1-DA4F-B6E8-47C319DA1FE1}" srcOrd="1" destOrd="0" presId="urn:microsoft.com/office/officeart/2005/8/layout/pyramid1"/>
    <dgm:cxn modelId="{C90CA8C3-469D-41C8-A3B3-2FEF17BBB9DB}" type="presParOf" srcId="{3E364AF1-6A07-5849-9EC8-5D5917E4F12A}" destId="{DDB251BB-8254-484A-B33E-00DC6B0B3C42}" srcOrd="3" destOrd="0" presId="urn:microsoft.com/office/officeart/2005/8/layout/pyramid1"/>
    <dgm:cxn modelId="{265E8AFD-38CD-4782-A199-F6CB628529A7}" type="presParOf" srcId="{DDB251BB-8254-484A-B33E-00DC6B0B3C42}" destId="{A88AFEC8-A3F0-5144-9011-3F17BFC4322F}" srcOrd="0" destOrd="0" presId="urn:microsoft.com/office/officeart/2005/8/layout/pyramid1"/>
    <dgm:cxn modelId="{DDC5A404-0576-49A7-9631-DC7B102B9664}" type="presParOf" srcId="{DDB251BB-8254-484A-B33E-00DC6B0B3C42}" destId="{B359F7D3-96D1-F948-A309-F31B039A00C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C4ECD-FEF4-2149-9EB8-2B0A972516A1}">
      <dsp:nvSpPr>
        <dsp:cNvPr id="0" name=""/>
        <dsp:cNvSpPr/>
      </dsp:nvSpPr>
      <dsp:spPr>
        <a:xfrm>
          <a:off x="1237065" y="0"/>
          <a:ext cx="1945469" cy="1925498"/>
        </a:xfrm>
        <a:prstGeom prst="trapezoid">
          <a:avLst>
            <a:gd name="adj" fmla="val 50519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CONADUR</a:t>
          </a:r>
          <a:endParaRPr lang="en-US" sz="1800" kern="1200" dirty="0"/>
        </a:p>
      </dsp:txBody>
      <dsp:txXfrm>
        <a:off x="1237065" y="0"/>
        <a:ext cx="1945469" cy="1925498"/>
      </dsp:txXfrm>
    </dsp:sp>
    <dsp:sp modelId="{C101A996-EC9C-984D-B041-F6925939E09C}">
      <dsp:nvSpPr>
        <dsp:cNvPr id="0" name=""/>
        <dsp:cNvSpPr/>
      </dsp:nvSpPr>
      <dsp:spPr>
        <a:xfrm>
          <a:off x="886988" y="1925498"/>
          <a:ext cx="2645623" cy="692967"/>
        </a:xfrm>
        <a:prstGeom prst="trapezoid">
          <a:avLst>
            <a:gd name="adj" fmla="val 50519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CODERES</a:t>
          </a:r>
          <a:endParaRPr lang="en-US" sz="3400" kern="1200" dirty="0"/>
        </a:p>
      </dsp:txBody>
      <dsp:txXfrm>
        <a:off x="1349972" y="1925498"/>
        <a:ext cx="1719655" cy="692967"/>
      </dsp:txXfrm>
    </dsp:sp>
    <dsp:sp modelId="{85DE9DC0-83B9-C443-8653-0D2B31A05A2A}">
      <dsp:nvSpPr>
        <dsp:cNvPr id="0" name=""/>
        <dsp:cNvSpPr/>
      </dsp:nvSpPr>
      <dsp:spPr>
        <a:xfrm>
          <a:off x="536910" y="2618466"/>
          <a:ext cx="3345778" cy="692967"/>
        </a:xfrm>
        <a:prstGeom prst="trapezoid">
          <a:avLst>
            <a:gd name="adj" fmla="val 50519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CODEDES</a:t>
          </a:r>
          <a:endParaRPr lang="en-US" sz="2400" kern="1200" dirty="0"/>
        </a:p>
      </dsp:txBody>
      <dsp:txXfrm>
        <a:off x="1122421" y="2618466"/>
        <a:ext cx="2174756" cy="692967"/>
      </dsp:txXfrm>
    </dsp:sp>
    <dsp:sp modelId="{14BF97CC-A566-9D42-AD49-FC55837DAB14}">
      <dsp:nvSpPr>
        <dsp:cNvPr id="0" name=""/>
        <dsp:cNvSpPr/>
      </dsp:nvSpPr>
      <dsp:spPr>
        <a:xfrm>
          <a:off x="186833" y="3311433"/>
          <a:ext cx="4045933" cy="692967"/>
        </a:xfrm>
        <a:prstGeom prst="trapezoid">
          <a:avLst>
            <a:gd name="adj" fmla="val 50519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COMUDES</a:t>
          </a:r>
          <a:endParaRPr lang="en-US" sz="2400" kern="1200" dirty="0"/>
        </a:p>
      </dsp:txBody>
      <dsp:txXfrm>
        <a:off x="894871" y="3311433"/>
        <a:ext cx="2629856" cy="692967"/>
      </dsp:txXfrm>
    </dsp:sp>
    <dsp:sp modelId="{2343C9E5-AE47-1743-BDED-CAA39462541F}">
      <dsp:nvSpPr>
        <dsp:cNvPr id="0" name=""/>
        <dsp:cNvSpPr/>
      </dsp:nvSpPr>
      <dsp:spPr>
        <a:xfrm>
          <a:off x="0" y="4004401"/>
          <a:ext cx="4419600" cy="369830"/>
        </a:xfrm>
        <a:prstGeom prst="trapezoid">
          <a:avLst>
            <a:gd name="adj" fmla="val 50519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COCODES</a:t>
          </a:r>
          <a:endParaRPr lang="en-US" sz="2400" kern="1200" dirty="0"/>
        </a:p>
      </dsp:txBody>
      <dsp:txXfrm>
        <a:off x="773429" y="4004401"/>
        <a:ext cx="2872740" cy="3698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13CFB-B5FE-7546-9D6D-672E81326487}">
      <dsp:nvSpPr>
        <dsp:cNvPr id="0" name=""/>
        <dsp:cNvSpPr/>
      </dsp:nvSpPr>
      <dsp:spPr>
        <a:xfrm>
          <a:off x="1491203" y="0"/>
          <a:ext cx="1312091" cy="1397715"/>
        </a:xfrm>
        <a:prstGeom prst="trapezoid">
          <a:avLst>
            <a:gd name="adj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Gab.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DRI</a:t>
          </a:r>
          <a:endParaRPr lang="en-US" sz="1800" kern="1200" dirty="0"/>
        </a:p>
      </dsp:txBody>
      <dsp:txXfrm>
        <a:off x="1491203" y="0"/>
        <a:ext cx="1312091" cy="1397715"/>
      </dsp:txXfrm>
    </dsp:sp>
    <dsp:sp modelId="{8DA9399F-B4D2-E943-85E4-AE6FE085052E}">
      <dsp:nvSpPr>
        <dsp:cNvPr id="0" name=""/>
        <dsp:cNvSpPr/>
      </dsp:nvSpPr>
      <dsp:spPr>
        <a:xfrm>
          <a:off x="987146" y="1401907"/>
          <a:ext cx="2271727" cy="1022260"/>
        </a:xfrm>
        <a:prstGeom prst="trapezoid">
          <a:avLst>
            <a:gd name="adj" fmla="val 46937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Ministerio</a:t>
          </a:r>
          <a:r>
            <a:rPr lang="en-US" sz="2000" kern="1200" dirty="0" smtClean="0"/>
            <a:t> MAGA/DRI</a:t>
          </a:r>
          <a:endParaRPr lang="en-US" sz="2000" kern="1200" dirty="0"/>
        </a:p>
      </dsp:txBody>
      <dsp:txXfrm>
        <a:off x="1384699" y="1401907"/>
        <a:ext cx="1476622" cy="1022260"/>
      </dsp:txXfrm>
    </dsp:sp>
    <dsp:sp modelId="{23D304DA-C5A9-0441-99F9-2540404B91D5}">
      <dsp:nvSpPr>
        <dsp:cNvPr id="0" name=""/>
        <dsp:cNvSpPr/>
      </dsp:nvSpPr>
      <dsp:spPr>
        <a:xfrm>
          <a:off x="479818" y="2419975"/>
          <a:ext cx="3231363" cy="1022260"/>
        </a:xfrm>
        <a:prstGeom prst="trapezoid">
          <a:avLst>
            <a:gd name="adj" fmla="val 46937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 smtClean="0"/>
            <a:t>Sistema</a:t>
          </a:r>
          <a:r>
            <a:rPr lang="en-US" sz="2000" kern="1200" baseline="0" dirty="0" smtClean="0"/>
            <a:t> </a:t>
          </a:r>
          <a:r>
            <a:rPr lang="en-US" sz="2000" kern="1200" baseline="0" dirty="0" err="1" smtClean="0"/>
            <a:t>Nacional</a:t>
          </a:r>
          <a:endParaRPr lang="en-US" sz="2000" kern="1200" baseline="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smtClean="0"/>
            <a:t>DRI</a:t>
          </a:r>
          <a:endParaRPr lang="en-US" sz="2000" kern="1200" dirty="0"/>
        </a:p>
      </dsp:txBody>
      <dsp:txXfrm>
        <a:off x="1045306" y="2419975"/>
        <a:ext cx="2100386" cy="1022260"/>
      </dsp:txXfrm>
    </dsp:sp>
    <dsp:sp modelId="{A88AFEC8-A3F0-5144-9011-3F17BFC4322F}">
      <dsp:nvSpPr>
        <dsp:cNvPr id="0" name=""/>
        <dsp:cNvSpPr/>
      </dsp:nvSpPr>
      <dsp:spPr>
        <a:xfrm>
          <a:off x="0" y="3442235"/>
          <a:ext cx="4191000" cy="1022260"/>
        </a:xfrm>
        <a:prstGeom prst="trapezoid">
          <a:avLst>
            <a:gd name="adj" fmla="val 46937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Consejo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Partic</a:t>
          </a:r>
          <a:r>
            <a:rPr lang="en-US" sz="1800" kern="1200" dirty="0" smtClean="0"/>
            <a:t>. </a:t>
          </a:r>
          <a:r>
            <a:rPr lang="en-US" sz="1800" kern="1200" dirty="0" err="1" smtClean="0"/>
            <a:t>y</a:t>
          </a:r>
          <a:r>
            <a:rPr lang="en-US" sz="1800" kern="1200" dirty="0" smtClean="0"/>
            <a:t> Aud. Social</a:t>
          </a:r>
          <a:endParaRPr lang="en-US" sz="1800" kern="1200" dirty="0"/>
        </a:p>
      </dsp:txBody>
      <dsp:txXfrm>
        <a:off x="733424" y="3442235"/>
        <a:ext cx="2724150" cy="1022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8014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608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057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9150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724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38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3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69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281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483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656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5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6E645-90E5-4470-B9AC-9D691FCD2D69}" type="datetimeFigureOut">
              <a:rPr lang="es-GT" smtClean="0"/>
              <a:pPr/>
              <a:t>05/12/2014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A223-1EC1-460C-A7C2-44CD4CC042A5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997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 Imagen" descr="LINEA GRAFICA MAGA 2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58417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470025"/>
          </a:xfrm>
        </p:spPr>
        <p:txBody>
          <a:bodyPr>
            <a:normAutofit/>
          </a:bodyPr>
          <a:lstStyle/>
          <a:p>
            <a:r>
              <a:rPr lang="es-GT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PNDRI</a:t>
            </a:r>
            <a:endParaRPr lang="es-E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545961" y="4149080"/>
            <a:ext cx="6400800" cy="1198984"/>
          </a:xfrm>
        </p:spPr>
        <p:txBody>
          <a:bodyPr>
            <a:normAutofit/>
          </a:bodyPr>
          <a:lstStyle/>
          <a:p>
            <a:r>
              <a:rPr lang="es-GT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MULTISECTORIALIDAD</a:t>
            </a:r>
            <a:endParaRPr lang="es-E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9 Flecha arriba y abajo"/>
          <p:cNvSpPr/>
          <p:nvPr/>
        </p:nvSpPr>
        <p:spPr>
          <a:xfrm>
            <a:off x="4261729" y="2780928"/>
            <a:ext cx="484632" cy="121615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09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549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49972" y="274638"/>
            <a:ext cx="6936828" cy="576700"/>
          </a:xfrm>
        </p:spPr>
        <p:txBody>
          <a:bodyPr>
            <a:normAutofit fontScale="90000"/>
          </a:bodyPr>
          <a:lstStyle/>
          <a:p>
            <a:r>
              <a:rPr lang="es-ES" sz="3200" dirty="0" smtClean="0"/>
              <a:t>PRODUCCIÓN DE ALIMENTOS</a:t>
            </a:r>
            <a:endParaRPr lang="es-GT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2772" y="851337"/>
            <a:ext cx="7394028" cy="4981903"/>
          </a:xfrm>
          <a:noFill/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Granos Básicos</a:t>
            </a:r>
          </a:p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Apoyo a la Producción Comunitaria (Sistemas Integrados Familiares)</a:t>
            </a:r>
          </a:p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Asistencia Alimentaria Temporal</a:t>
            </a:r>
          </a:p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Apoyo al Almacenamiento de Granos</a:t>
            </a:r>
          </a:p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Transferencia de Tecnología (Extensión Agrícola)</a:t>
            </a:r>
          </a:p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Transferencias condicionadas (</a:t>
            </a:r>
            <a:r>
              <a:rPr lang="es-E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Conserv</a:t>
            </a:r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De Suelos)</a:t>
            </a:r>
          </a:p>
        </p:txBody>
      </p:sp>
      <p:pic>
        <p:nvPicPr>
          <p:cNvPr id="4" name="0 Imagen" descr="LINEA GRAFICA MAGA 2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58417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35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6"/>
          <p:cNvGraphicFramePr/>
          <p:nvPr>
            <p:extLst>
              <p:ext uri="{D42A27DB-BD31-4B8C-83A1-F6EECF244321}">
                <p14:modId xmlns:p14="http://schemas.microsoft.com/office/powerpoint/2010/main" val="1510084257"/>
              </p:ext>
            </p:extLst>
          </p:nvPr>
        </p:nvGraphicFramePr>
        <p:xfrm>
          <a:off x="363393" y="1454609"/>
          <a:ext cx="4419600" cy="4374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700" y="764704"/>
            <a:ext cx="7772400" cy="620713"/>
          </a:xfrm>
        </p:spPr>
        <p:txBody>
          <a:bodyPr/>
          <a:lstStyle/>
          <a:p>
            <a:pPr>
              <a:defRPr/>
            </a:pPr>
            <a:r>
              <a:rPr lang="en-US" sz="2800" b="1" dirty="0" smtClean="0">
                <a:solidFill>
                  <a:srgbClr val="001B8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COORDINACIÓN INTERINSTITUCIONAL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980591"/>
              </p:ext>
            </p:extLst>
          </p:nvPr>
        </p:nvGraphicFramePr>
        <p:xfrm>
          <a:off x="4953000" y="1412776"/>
          <a:ext cx="41910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316" name="Straight Arrow Connector 8"/>
          <p:cNvCxnSpPr>
            <a:cxnSpLocks noChangeShapeType="1"/>
          </p:cNvCxnSpPr>
          <p:nvPr/>
        </p:nvCxnSpPr>
        <p:spPr bwMode="auto">
          <a:xfrm rot="16200000" flipH="1">
            <a:off x="2382838" y="2449513"/>
            <a:ext cx="2819400" cy="1752600"/>
          </a:xfrm>
          <a:prstGeom prst="straightConnector1">
            <a:avLst/>
          </a:prstGeom>
          <a:noFill/>
          <a:ln w="57150">
            <a:solidFill>
              <a:srgbClr val="50CF6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rot="5400000" flipH="1" flipV="1">
            <a:off x="-225425" y="2519363"/>
            <a:ext cx="2743200" cy="15240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18" name="Straight Arrow Connector 15"/>
          <p:cNvCxnSpPr>
            <a:cxnSpLocks noChangeShapeType="1"/>
          </p:cNvCxnSpPr>
          <p:nvPr/>
        </p:nvCxnSpPr>
        <p:spPr bwMode="auto">
          <a:xfrm rot="16200000" flipH="1">
            <a:off x="6800850" y="2640013"/>
            <a:ext cx="2971800" cy="1524000"/>
          </a:xfrm>
          <a:prstGeom prst="straightConnector1">
            <a:avLst/>
          </a:prstGeom>
          <a:noFill/>
          <a:ln w="57150">
            <a:solidFill>
              <a:srgbClr val="50CF6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/>
          <p:nvPr/>
        </p:nvCxnSpPr>
        <p:spPr bwMode="auto">
          <a:xfrm rot="5400000" flipH="1" flipV="1">
            <a:off x="4178300" y="2879725"/>
            <a:ext cx="2743200" cy="15240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20" name="Straight Arrow Connector 19"/>
          <p:cNvCxnSpPr>
            <a:cxnSpLocks noChangeShapeType="1"/>
          </p:cNvCxnSpPr>
          <p:nvPr/>
        </p:nvCxnSpPr>
        <p:spPr bwMode="auto">
          <a:xfrm>
            <a:off x="2971800" y="1773238"/>
            <a:ext cx="3352800" cy="1587"/>
          </a:xfrm>
          <a:prstGeom prst="straightConnector1">
            <a:avLst/>
          </a:prstGeom>
          <a:noFill/>
          <a:ln w="57150">
            <a:solidFill>
              <a:schemeClr val="tx1">
                <a:alpha val="63136"/>
              </a:schemeClr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1" name="0 Imagen" descr="LINEA GRAFICA MAGA 2012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58417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098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1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2" presetClass="entr" presetSubtype="1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es-G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ARTICULACION MULTISECTORIAL</a:t>
            </a:r>
            <a:endParaRPr lang="es-E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400800" cy="576064"/>
          </a:xfrm>
        </p:spPr>
        <p:txBody>
          <a:bodyPr>
            <a:normAutofit lnSpcReduction="10000"/>
          </a:bodyPr>
          <a:lstStyle/>
          <a:p>
            <a:r>
              <a:rPr lang="es-GT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                   MIDES</a:t>
            </a:r>
          </a:p>
          <a:p>
            <a:endParaRPr lang="es-ES" dirty="0"/>
          </a:p>
        </p:txBody>
      </p:sp>
      <p:sp>
        <p:nvSpPr>
          <p:cNvPr id="6" name="5 Flecha izquierda y derecha"/>
          <p:cNvSpPr/>
          <p:nvPr/>
        </p:nvSpPr>
        <p:spPr>
          <a:xfrm>
            <a:off x="3923928" y="3933056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0 Imagen" descr="LINEA GRAFICA MAGA 2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58417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679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Rectángulo"/>
          <p:cNvSpPr/>
          <p:nvPr/>
        </p:nvSpPr>
        <p:spPr>
          <a:xfrm>
            <a:off x="1501324" y="6280742"/>
            <a:ext cx="23661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2" name="71 Grupo"/>
          <p:cNvGrpSpPr/>
          <p:nvPr/>
        </p:nvGrpSpPr>
        <p:grpSpPr>
          <a:xfrm>
            <a:off x="1039755" y="1052736"/>
            <a:ext cx="2827749" cy="3005360"/>
            <a:chOff x="0" y="0"/>
            <a:chExt cx="5481369" cy="5603165"/>
          </a:xfrm>
          <a:solidFill>
            <a:srgbClr val="DDE9F7"/>
          </a:solidFill>
        </p:grpSpPr>
        <p:sp>
          <p:nvSpPr>
            <p:cNvPr id="3" name="Freeform 41"/>
            <p:cNvSpPr>
              <a:spLocks/>
            </p:cNvSpPr>
            <p:nvPr/>
          </p:nvSpPr>
          <p:spPr bwMode="auto">
            <a:xfrm>
              <a:off x="0" y="3209925"/>
              <a:ext cx="894715" cy="1321435"/>
            </a:xfrm>
            <a:custGeom>
              <a:avLst/>
              <a:gdLst>
                <a:gd name="T0" fmla="*/ 0 w 917"/>
                <a:gd name="T1" fmla="*/ 237 h 1419"/>
                <a:gd name="T2" fmla="*/ 203 w 917"/>
                <a:gd name="T3" fmla="*/ 578 h 1419"/>
                <a:gd name="T4" fmla="*/ 115 w 917"/>
                <a:gd name="T5" fmla="*/ 638 h 1419"/>
                <a:gd name="T6" fmla="*/ 112 w 917"/>
                <a:gd name="T7" fmla="*/ 749 h 1419"/>
                <a:gd name="T8" fmla="*/ 63 w 917"/>
                <a:gd name="T9" fmla="*/ 882 h 1419"/>
                <a:gd name="T10" fmla="*/ 84 w 917"/>
                <a:gd name="T11" fmla="*/ 962 h 1419"/>
                <a:gd name="T12" fmla="*/ 95 w 917"/>
                <a:gd name="T13" fmla="*/ 1073 h 1419"/>
                <a:gd name="T14" fmla="*/ 102 w 917"/>
                <a:gd name="T15" fmla="*/ 1154 h 1419"/>
                <a:gd name="T16" fmla="*/ 60 w 917"/>
                <a:gd name="T17" fmla="*/ 1223 h 1419"/>
                <a:gd name="T18" fmla="*/ 7 w 917"/>
                <a:gd name="T19" fmla="*/ 1325 h 1419"/>
                <a:gd name="T20" fmla="*/ 77 w 917"/>
                <a:gd name="T21" fmla="*/ 1419 h 1419"/>
                <a:gd name="T22" fmla="*/ 138 w 917"/>
                <a:gd name="T23" fmla="*/ 1391 h 1419"/>
                <a:gd name="T24" fmla="*/ 192 w 917"/>
                <a:gd name="T25" fmla="*/ 1314 h 1419"/>
                <a:gd name="T26" fmla="*/ 109 w 917"/>
                <a:gd name="T27" fmla="*/ 1213 h 1419"/>
                <a:gd name="T28" fmla="*/ 196 w 917"/>
                <a:gd name="T29" fmla="*/ 1108 h 1419"/>
                <a:gd name="T30" fmla="*/ 360 w 917"/>
                <a:gd name="T31" fmla="*/ 1060 h 1419"/>
                <a:gd name="T32" fmla="*/ 506 w 917"/>
                <a:gd name="T33" fmla="*/ 1073 h 1419"/>
                <a:gd name="T34" fmla="*/ 607 w 917"/>
                <a:gd name="T35" fmla="*/ 1004 h 1419"/>
                <a:gd name="T36" fmla="*/ 656 w 917"/>
                <a:gd name="T37" fmla="*/ 850 h 1419"/>
                <a:gd name="T38" fmla="*/ 684 w 917"/>
                <a:gd name="T39" fmla="*/ 763 h 1419"/>
                <a:gd name="T40" fmla="*/ 761 w 917"/>
                <a:gd name="T41" fmla="*/ 613 h 1419"/>
                <a:gd name="T42" fmla="*/ 781 w 917"/>
                <a:gd name="T43" fmla="*/ 564 h 1419"/>
                <a:gd name="T44" fmla="*/ 743 w 917"/>
                <a:gd name="T45" fmla="*/ 443 h 1419"/>
                <a:gd name="T46" fmla="*/ 848 w 917"/>
                <a:gd name="T47" fmla="*/ 397 h 1419"/>
                <a:gd name="T48" fmla="*/ 917 w 917"/>
                <a:gd name="T49" fmla="*/ 317 h 1419"/>
                <a:gd name="T50" fmla="*/ 795 w 917"/>
                <a:gd name="T51" fmla="*/ 177 h 1419"/>
                <a:gd name="T52" fmla="*/ 722 w 917"/>
                <a:gd name="T53" fmla="*/ 146 h 1419"/>
                <a:gd name="T54" fmla="*/ 628 w 917"/>
                <a:gd name="T55" fmla="*/ 108 h 1419"/>
                <a:gd name="T56" fmla="*/ 489 w 917"/>
                <a:gd name="T57" fmla="*/ 73 h 1419"/>
                <a:gd name="T58" fmla="*/ 321 w 917"/>
                <a:gd name="T59" fmla="*/ 195 h 1419"/>
                <a:gd name="T60" fmla="*/ 206 w 917"/>
                <a:gd name="T61" fmla="*/ 219 h 1419"/>
                <a:gd name="T62" fmla="*/ 196 w 917"/>
                <a:gd name="T63" fmla="*/ 20 h 1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1419">
                  <a:moveTo>
                    <a:pt x="138" y="0"/>
                  </a:moveTo>
                  <a:lnTo>
                    <a:pt x="0" y="237"/>
                  </a:lnTo>
                  <a:lnTo>
                    <a:pt x="217" y="542"/>
                  </a:lnTo>
                  <a:lnTo>
                    <a:pt x="203" y="578"/>
                  </a:lnTo>
                  <a:lnTo>
                    <a:pt x="178" y="617"/>
                  </a:lnTo>
                  <a:lnTo>
                    <a:pt x="115" y="638"/>
                  </a:lnTo>
                  <a:lnTo>
                    <a:pt x="98" y="683"/>
                  </a:lnTo>
                  <a:lnTo>
                    <a:pt x="112" y="749"/>
                  </a:lnTo>
                  <a:lnTo>
                    <a:pt x="102" y="822"/>
                  </a:lnTo>
                  <a:lnTo>
                    <a:pt x="63" y="882"/>
                  </a:lnTo>
                  <a:lnTo>
                    <a:pt x="60" y="931"/>
                  </a:lnTo>
                  <a:lnTo>
                    <a:pt x="84" y="962"/>
                  </a:lnTo>
                  <a:lnTo>
                    <a:pt x="53" y="997"/>
                  </a:lnTo>
                  <a:lnTo>
                    <a:pt x="95" y="1073"/>
                  </a:lnTo>
                  <a:lnTo>
                    <a:pt x="109" y="1108"/>
                  </a:lnTo>
                  <a:lnTo>
                    <a:pt x="102" y="1154"/>
                  </a:lnTo>
                  <a:lnTo>
                    <a:pt x="70" y="1199"/>
                  </a:lnTo>
                  <a:lnTo>
                    <a:pt x="60" y="1223"/>
                  </a:lnTo>
                  <a:lnTo>
                    <a:pt x="60" y="1293"/>
                  </a:lnTo>
                  <a:lnTo>
                    <a:pt x="7" y="1325"/>
                  </a:lnTo>
                  <a:lnTo>
                    <a:pt x="14" y="1384"/>
                  </a:lnTo>
                  <a:lnTo>
                    <a:pt x="77" y="1419"/>
                  </a:lnTo>
                  <a:lnTo>
                    <a:pt x="105" y="1387"/>
                  </a:lnTo>
                  <a:lnTo>
                    <a:pt x="138" y="1391"/>
                  </a:lnTo>
                  <a:lnTo>
                    <a:pt x="157" y="1342"/>
                  </a:lnTo>
                  <a:lnTo>
                    <a:pt x="192" y="1314"/>
                  </a:lnTo>
                  <a:lnTo>
                    <a:pt x="217" y="1269"/>
                  </a:lnTo>
                  <a:lnTo>
                    <a:pt x="109" y="1213"/>
                  </a:lnTo>
                  <a:lnTo>
                    <a:pt x="138" y="1182"/>
                  </a:lnTo>
                  <a:lnTo>
                    <a:pt x="196" y="1108"/>
                  </a:lnTo>
                  <a:lnTo>
                    <a:pt x="255" y="1063"/>
                  </a:lnTo>
                  <a:lnTo>
                    <a:pt x="360" y="1060"/>
                  </a:lnTo>
                  <a:lnTo>
                    <a:pt x="419" y="1080"/>
                  </a:lnTo>
                  <a:lnTo>
                    <a:pt x="506" y="1073"/>
                  </a:lnTo>
                  <a:lnTo>
                    <a:pt x="576" y="1042"/>
                  </a:lnTo>
                  <a:lnTo>
                    <a:pt x="607" y="1004"/>
                  </a:lnTo>
                  <a:lnTo>
                    <a:pt x="604" y="903"/>
                  </a:lnTo>
                  <a:lnTo>
                    <a:pt x="656" y="850"/>
                  </a:lnTo>
                  <a:lnTo>
                    <a:pt x="680" y="802"/>
                  </a:lnTo>
                  <a:lnTo>
                    <a:pt x="684" y="763"/>
                  </a:lnTo>
                  <a:lnTo>
                    <a:pt x="754" y="700"/>
                  </a:lnTo>
                  <a:lnTo>
                    <a:pt x="761" y="613"/>
                  </a:lnTo>
                  <a:lnTo>
                    <a:pt x="757" y="589"/>
                  </a:lnTo>
                  <a:lnTo>
                    <a:pt x="781" y="564"/>
                  </a:lnTo>
                  <a:lnTo>
                    <a:pt x="712" y="488"/>
                  </a:lnTo>
                  <a:lnTo>
                    <a:pt x="743" y="443"/>
                  </a:lnTo>
                  <a:lnTo>
                    <a:pt x="761" y="414"/>
                  </a:lnTo>
                  <a:lnTo>
                    <a:pt x="848" y="397"/>
                  </a:lnTo>
                  <a:lnTo>
                    <a:pt x="883" y="362"/>
                  </a:lnTo>
                  <a:lnTo>
                    <a:pt x="917" y="317"/>
                  </a:lnTo>
                  <a:lnTo>
                    <a:pt x="820" y="275"/>
                  </a:lnTo>
                  <a:lnTo>
                    <a:pt x="795" y="177"/>
                  </a:lnTo>
                  <a:lnTo>
                    <a:pt x="743" y="174"/>
                  </a:lnTo>
                  <a:lnTo>
                    <a:pt x="722" y="146"/>
                  </a:lnTo>
                  <a:lnTo>
                    <a:pt x="677" y="104"/>
                  </a:lnTo>
                  <a:lnTo>
                    <a:pt x="628" y="108"/>
                  </a:lnTo>
                  <a:lnTo>
                    <a:pt x="579" y="136"/>
                  </a:lnTo>
                  <a:lnTo>
                    <a:pt x="489" y="73"/>
                  </a:lnTo>
                  <a:lnTo>
                    <a:pt x="387" y="163"/>
                  </a:lnTo>
                  <a:lnTo>
                    <a:pt x="321" y="195"/>
                  </a:lnTo>
                  <a:lnTo>
                    <a:pt x="262" y="254"/>
                  </a:lnTo>
                  <a:lnTo>
                    <a:pt x="206" y="219"/>
                  </a:lnTo>
                  <a:lnTo>
                    <a:pt x="189" y="125"/>
                  </a:lnTo>
                  <a:lnTo>
                    <a:pt x="196" y="20"/>
                  </a:lnTo>
                  <a:lnTo>
                    <a:pt x="138" y="0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4" name="Freeform 42"/>
            <p:cNvSpPr>
              <a:spLocks/>
            </p:cNvSpPr>
            <p:nvPr/>
          </p:nvSpPr>
          <p:spPr bwMode="auto">
            <a:xfrm>
              <a:off x="911421" y="3473646"/>
              <a:ext cx="501015" cy="617220"/>
            </a:xfrm>
            <a:custGeom>
              <a:avLst/>
              <a:gdLst>
                <a:gd name="T0" fmla="*/ 417 w 513"/>
                <a:gd name="T1" fmla="*/ 615 h 663"/>
                <a:gd name="T2" fmla="*/ 465 w 513"/>
                <a:gd name="T3" fmla="*/ 567 h 663"/>
                <a:gd name="T4" fmla="*/ 513 w 513"/>
                <a:gd name="T5" fmla="*/ 537 h 663"/>
                <a:gd name="T6" fmla="*/ 498 w 513"/>
                <a:gd name="T7" fmla="*/ 519 h 663"/>
                <a:gd name="T8" fmla="*/ 474 w 513"/>
                <a:gd name="T9" fmla="*/ 453 h 663"/>
                <a:gd name="T10" fmla="*/ 429 w 513"/>
                <a:gd name="T11" fmla="*/ 414 h 663"/>
                <a:gd name="T12" fmla="*/ 441 w 513"/>
                <a:gd name="T13" fmla="*/ 387 h 663"/>
                <a:gd name="T14" fmla="*/ 396 w 513"/>
                <a:gd name="T15" fmla="*/ 348 h 663"/>
                <a:gd name="T16" fmla="*/ 414 w 513"/>
                <a:gd name="T17" fmla="*/ 204 h 663"/>
                <a:gd name="T18" fmla="*/ 459 w 513"/>
                <a:gd name="T19" fmla="*/ 210 h 663"/>
                <a:gd name="T20" fmla="*/ 477 w 513"/>
                <a:gd name="T21" fmla="*/ 185 h 663"/>
                <a:gd name="T22" fmla="*/ 390 w 513"/>
                <a:gd name="T23" fmla="*/ 102 h 663"/>
                <a:gd name="T24" fmla="*/ 351 w 513"/>
                <a:gd name="T25" fmla="*/ 102 h 663"/>
                <a:gd name="T26" fmla="*/ 324 w 513"/>
                <a:gd name="T27" fmla="*/ 57 h 663"/>
                <a:gd name="T28" fmla="*/ 324 w 513"/>
                <a:gd name="T29" fmla="*/ 0 h 663"/>
                <a:gd name="T30" fmla="*/ 243 w 513"/>
                <a:gd name="T31" fmla="*/ 18 h 663"/>
                <a:gd name="T32" fmla="*/ 225 w 513"/>
                <a:gd name="T33" fmla="*/ 69 h 663"/>
                <a:gd name="T34" fmla="*/ 231 w 513"/>
                <a:gd name="T35" fmla="*/ 138 h 663"/>
                <a:gd name="T36" fmla="*/ 141 w 513"/>
                <a:gd name="T37" fmla="*/ 165 h 663"/>
                <a:gd name="T38" fmla="*/ 81 w 513"/>
                <a:gd name="T39" fmla="*/ 147 h 663"/>
                <a:gd name="T40" fmla="*/ 75 w 513"/>
                <a:gd name="T41" fmla="*/ 120 h 663"/>
                <a:gd name="T42" fmla="*/ 9 w 513"/>
                <a:gd name="T43" fmla="*/ 165 h 663"/>
                <a:gd name="T44" fmla="*/ 0 w 513"/>
                <a:gd name="T45" fmla="*/ 360 h 663"/>
                <a:gd name="T46" fmla="*/ 9 w 513"/>
                <a:gd name="T47" fmla="*/ 441 h 663"/>
                <a:gd name="T48" fmla="*/ 56 w 513"/>
                <a:gd name="T49" fmla="*/ 501 h 663"/>
                <a:gd name="T50" fmla="*/ 48 w 513"/>
                <a:gd name="T51" fmla="*/ 537 h 663"/>
                <a:gd name="T52" fmla="*/ 72 w 513"/>
                <a:gd name="T53" fmla="*/ 555 h 663"/>
                <a:gd name="T54" fmla="*/ 141 w 513"/>
                <a:gd name="T55" fmla="*/ 534 h 663"/>
                <a:gd name="T56" fmla="*/ 141 w 513"/>
                <a:gd name="T57" fmla="*/ 597 h 663"/>
                <a:gd name="T58" fmla="*/ 192 w 513"/>
                <a:gd name="T59" fmla="*/ 636 h 663"/>
                <a:gd name="T60" fmla="*/ 207 w 513"/>
                <a:gd name="T61" fmla="*/ 663 h 663"/>
                <a:gd name="T62" fmla="*/ 240 w 513"/>
                <a:gd name="T63" fmla="*/ 612 h 663"/>
                <a:gd name="T64" fmla="*/ 276 w 513"/>
                <a:gd name="T65" fmla="*/ 591 h 663"/>
                <a:gd name="T66" fmla="*/ 324 w 513"/>
                <a:gd name="T67" fmla="*/ 579 h 663"/>
                <a:gd name="T68" fmla="*/ 345 w 513"/>
                <a:gd name="T69" fmla="*/ 567 h 663"/>
                <a:gd name="T70" fmla="*/ 393 w 513"/>
                <a:gd name="T71" fmla="*/ 588 h 663"/>
                <a:gd name="T72" fmla="*/ 417 w 513"/>
                <a:gd name="T73" fmla="*/ 615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13" h="663">
                  <a:moveTo>
                    <a:pt x="417" y="615"/>
                  </a:moveTo>
                  <a:lnTo>
                    <a:pt x="465" y="567"/>
                  </a:lnTo>
                  <a:lnTo>
                    <a:pt x="513" y="537"/>
                  </a:lnTo>
                  <a:lnTo>
                    <a:pt x="498" y="519"/>
                  </a:lnTo>
                  <a:lnTo>
                    <a:pt x="474" y="453"/>
                  </a:lnTo>
                  <a:lnTo>
                    <a:pt x="429" y="414"/>
                  </a:lnTo>
                  <a:lnTo>
                    <a:pt x="441" y="387"/>
                  </a:lnTo>
                  <a:lnTo>
                    <a:pt x="396" y="348"/>
                  </a:lnTo>
                  <a:lnTo>
                    <a:pt x="414" y="204"/>
                  </a:lnTo>
                  <a:lnTo>
                    <a:pt x="459" y="210"/>
                  </a:lnTo>
                  <a:lnTo>
                    <a:pt x="477" y="185"/>
                  </a:lnTo>
                  <a:lnTo>
                    <a:pt x="390" y="102"/>
                  </a:lnTo>
                  <a:lnTo>
                    <a:pt x="351" y="102"/>
                  </a:lnTo>
                  <a:lnTo>
                    <a:pt x="324" y="57"/>
                  </a:lnTo>
                  <a:lnTo>
                    <a:pt x="324" y="0"/>
                  </a:lnTo>
                  <a:lnTo>
                    <a:pt x="243" y="18"/>
                  </a:lnTo>
                  <a:lnTo>
                    <a:pt x="225" y="69"/>
                  </a:lnTo>
                  <a:lnTo>
                    <a:pt x="231" y="138"/>
                  </a:lnTo>
                  <a:lnTo>
                    <a:pt x="141" y="165"/>
                  </a:lnTo>
                  <a:lnTo>
                    <a:pt x="81" y="147"/>
                  </a:lnTo>
                  <a:lnTo>
                    <a:pt x="75" y="120"/>
                  </a:lnTo>
                  <a:lnTo>
                    <a:pt x="9" y="165"/>
                  </a:lnTo>
                  <a:lnTo>
                    <a:pt x="0" y="360"/>
                  </a:lnTo>
                  <a:lnTo>
                    <a:pt x="9" y="441"/>
                  </a:lnTo>
                  <a:lnTo>
                    <a:pt x="56" y="501"/>
                  </a:lnTo>
                  <a:lnTo>
                    <a:pt x="48" y="537"/>
                  </a:lnTo>
                  <a:lnTo>
                    <a:pt x="72" y="555"/>
                  </a:lnTo>
                  <a:lnTo>
                    <a:pt x="141" y="534"/>
                  </a:lnTo>
                  <a:lnTo>
                    <a:pt x="141" y="597"/>
                  </a:lnTo>
                  <a:lnTo>
                    <a:pt x="192" y="636"/>
                  </a:lnTo>
                  <a:lnTo>
                    <a:pt x="207" y="663"/>
                  </a:lnTo>
                  <a:lnTo>
                    <a:pt x="240" y="612"/>
                  </a:lnTo>
                  <a:lnTo>
                    <a:pt x="276" y="591"/>
                  </a:lnTo>
                  <a:lnTo>
                    <a:pt x="324" y="579"/>
                  </a:lnTo>
                  <a:lnTo>
                    <a:pt x="345" y="567"/>
                  </a:lnTo>
                  <a:lnTo>
                    <a:pt x="393" y="588"/>
                  </a:lnTo>
                  <a:lnTo>
                    <a:pt x="417" y="615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5" name="Freeform 46"/>
            <p:cNvSpPr>
              <a:spLocks/>
            </p:cNvSpPr>
            <p:nvPr/>
          </p:nvSpPr>
          <p:spPr bwMode="auto">
            <a:xfrm>
              <a:off x="1838325" y="4229100"/>
              <a:ext cx="360045" cy="466090"/>
            </a:xfrm>
            <a:custGeom>
              <a:avLst/>
              <a:gdLst>
                <a:gd name="T0" fmla="*/ 150 w 369"/>
                <a:gd name="T1" fmla="*/ 0 h 501"/>
                <a:gd name="T2" fmla="*/ 288 w 369"/>
                <a:gd name="T3" fmla="*/ 0 h 501"/>
                <a:gd name="T4" fmla="*/ 306 w 369"/>
                <a:gd name="T5" fmla="*/ 15 h 501"/>
                <a:gd name="T6" fmla="*/ 288 w 369"/>
                <a:gd name="T7" fmla="*/ 81 h 501"/>
                <a:gd name="T8" fmla="*/ 351 w 369"/>
                <a:gd name="T9" fmla="*/ 99 h 501"/>
                <a:gd name="T10" fmla="*/ 342 w 369"/>
                <a:gd name="T11" fmla="*/ 141 h 501"/>
                <a:gd name="T12" fmla="*/ 369 w 369"/>
                <a:gd name="T13" fmla="*/ 177 h 501"/>
                <a:gd name="T14" fmla="*/ 291 w 369"/>
                <a:gd name="T15" fmla="*/ 279 h 501"/>
                <a:gd name="T16" fmla="*/ 285 w 369"/>
                <a:gd name="T17" fmla="*/ 332 h 501"/>
                <a:gd name="T18" fmla="*/ 321 w 369"/>
                <a:gd name="T19" fmla="*/ 348 h 501"/>
                <a:gd name="T20" fmla="*/ 366 w 369"/>
                <a:gd name="T21" fmla="*/ 384 h 501"/>
                <a:gd name="T22" fmla="*/ 312 w 369"/>
                <a:gd name="T23" fmla="*/ 381 h 501"/>
                <a:gd name="T24" fmla="*/ 240 w 369"/>
                <a:gd name="T25" fmla="*/ 429 h 501"/>
                <a:gd name="T26" fmla="*/ 192 w 369"/>
                <a:gd name="T27" fmla="*/ 366 h 501"/>
                <a:gd name="T28" fmla="*/ 150 w 369"/>
                <a:gd name="T29" fmla="*/ 468 h 501"/>
                <a:gd name="T30" fmla="*/ 123 w 369"/>
                <a:gd name="T31" fmla="*/ 501 h 501"/>
                <a:gd name="T32" fmla="*/ 83 w 369"/>
                <a:gd name="T33" fmla="*/ 501 h 501"/>
                <a:gd name="T34" fmla="*/ 83 w 369"/>
                <a:gd name="T35" fmla="*/ 429 h 501"/>
                <a:gd name="T36" fmla="*/ 15 w 369"/>
                <a:gd name="T37" fmla="*/ 366 h 501"/>
                <a:gd name="T38" fmla="*/ 0 w 369"/>
                <a:gd name="T39" fmla="*/ 321 h 501"/>
                <a:gd name="T40" fmla="*/ 12 w 369"/>
                <a:gd name="T41" fmla="*/ 279 h 501"/>
                <a:gd name="T42" fmla="*/ 57 w 369"/>
                <a:gd name="T43" fmla="*/ 222 h 501"/>
                <a:gd name="T44" fmla="*/ 83 w 369"/>
                <a:gd name="T45" fmla="*/ 234 h 501"/>
                <a:gd name="T46" fmla="*/ 120 w 369"/>
                <a:gd name="T47" fmla="*/ 207 h 501"/>
                <a:gd name="T48" fmla="*/ 111 w 369"/>
                <a:gd name="T49" fmla="*/ 180 h 501"/>
                <a:gd name="T50" fmla="*/ 135 w 369"/>
                <a:gd name="T51" fmla="*/ 150 h 501"/>
                <a:gd name="T52" fmla="*/ 129 w 369"/>
                <a:gd name="T53" fmla="*/ 117 h 501"/>
                <a:gd name="T54" fmla="*/ 177 w 369"/>
                <a:gd name="T55" fmla="*/ 81 h 501"/>
                <a:gd name="T56" fmla="*/ 150 w 369"/>
                <a:gd name="T57" fmla="*/ 0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9" h="501">
                  <a:moveTo>
                    <a:pt x="150" y="0"/>
                  </a:moveTo>
                  <a:lnTo>
                    <a:pt x="288" y="0"/>
                  </a:lnTo>
                  <a:lnTo>
                    <a:pt x="306" y="15"/>
                  </a:lnTo>
                  <a:lnTo>
                    <a:pt x="288" y="81"/>
                  </a:lnTo>
                  <a:lnTo>
                    <a:pt x="351" y="99"/>
                  </a:lnTo>
                  <a:lnTo>
                    <a:pt x="342" y="141"/>
                  </a:lnTo>
                  <a:lnTo>
                    <a:pt x="369" y="177"/>
                  </a:lnTo>
                  <a:lnTo>
                    <a:pt x="291" y="279"/>
                  </a:lnTo>
                  <a:lnTo>
                    <a:pt x="285" y="332"/>
                  </a:lnTo>
                  <a:lnTo>
                    <a:pt x="321" y="348"/>
                  </a:lnTo>
                  <a:lnTo>
                    <a:pt x="366" y="384"/>
                  </a:lnTo>
                  <a:lnTo>
                    <a:pt x="312" y="381"/>
                  </a:lnTo>
                  <a:lnTo>
                    <a:pt x="240" y="429"/>
                  </a:lnTo>
                  <a:lnTo>
                    <a:pt x="192" y="366"/>
                  </a:lnTo>
                  <a:lnTo>
                    <a:pt x="150" y="468"/>
                  </a:lnTo>
                  <a:lnTo>
                    <a:pt x="123" y="501"/>
                  </a:lnTo>
                  <a:lnTo>
                    <a:pt x="83" y="501"/>
                  </a:lnTo>
                  <a:lnTo>
                    <a:pt x="83" y="429"/>
                  </a:lnTo>
                  <a:lnTo>
                    <a:pt x="15" y="366"/>
                  </a:lnTo>
                  <a:lnTo>
                    <a:pt x="0" y="321"/>
                  </a:lnTo>
                  <a:lnTo>
                    <a:pt x="12" y="279"/>
                  </a:lnTo>
                  <a:lnTo>
                    <a:pt x="57" y="222"/>
                  </a:lnTo>
                  <a:lnTo>
                    <a:pt x="83" y="234"/>
                  </a:lnTo>
                  <a:lnTo>
                    <a:pt x="120" y="207"/>
                  </a:lnTo>
                  <a:lnTo>
                    <a:pt x="111" y="180"/>
                  </a:lnTo>
                  <a:lnTo>
                    <a:pt x="135" y="150"/>
                  </a:lnTo>
                  <a:lnTo>
                    <a:pt x="129" y="117"/>
                  </a:lnTo>
                  <a:lnTo>
                    <a:pt x="177" y="81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6" name="Freeform 47"/>
            <p:cNvSpPr>
              <a:spLocks/>
            </p:cNvSpPr>
            <p:nvPr/>
          </p:nvSpPr>
          <p:spPr bwMode="auto">
            <a:xfrm>
              <a:off x="971550" y="3971925"/>
              <a:ext cx="605155" cy="525145"/>
            </a:xfrm>
            <a:custGeom>
              <a:avLst/>
              <a:gdLst>
                <a:gd name="T0" fmla="*/ 547 w 619"/>
                <a:gd name="T1" fmla="*/ 564 h 564"/>
                <a:gd name="T2" fmla="*/ 562 w 619"/>
                <a:gd name="T3" fmla="*/ 522 h 564"/>
                <a:gd name="T4" fmla="*/ 553 w 619"/>
                <a:gd name="T5" fmla="*/ 483 h 564"/>
                <a:gd name="T6" fmla="*/ 559 w 619"/>
                <a:gd name="T7" fmla="*/ 444 h 564"/>
                <a:gd name="T8" fmla="*/ 562 w 619"/>
                <a:gd name="T9" fmla="*/ 405 h 564"/>
                <a:gd name="T10" fmla="*/ 598 w 619"/>
                <a:gd name="T11" fmla="*/ 363 h 564"/>
                <a:gd name="T12" fmla="*/ 613 w 619"/>
                <a:gd name="T13" fmla="*/ 300 h 564"/>
                <a:gd name="T14" fmla="*/ 604 w 619"/>
                <a:gd name="T15" fmla="*/ 240 h 564"/>
                <a:gd name="T16" fmla="*/ 601 w 619"/>
                <a:gd name="T17" fmla="*/ 192 h 564"/>
                <a:gd name="T18" fmla="*/ 619 w 619"/>
                <a:gd name="T19" fmla="*/ 150 h 564"/>
                <a:gd name="T20" fmla="*/ 520 w 619"/>
                <a:gd name="T21" fmla="*/ 36 h 564"/>
                <a:gd name="T22" fmla="*/ 457 w 619"/>
                <a:gd name="T23" fmla="*/ 0 h 564"/>
                <a:gd name="T24" fmla="*/ 412 w 619"/>
                <a:gd name="T25" fmla="*/ 30 h 564"/>
                <a:gd name="T26" fmla="*/ 358 w 619"/>
                <a:gd name="T27" fmla="*/ 78 h 564"/>
                <a:gd name="T28" fmla="*/ 334 w 619"/>
                <a:gd name="T29" fmla="*/ 51 h 564"/>
                <a:gd name="T30" fmla="*/ 286 w 619"/>
                <a:gd name="T31" fmla="*/ 33 h 564"/>
                <a:gd name="T32" fmla="*/ 247 w 619"/>
                <a:gd name="T33" fmla="*/ 54 h 564"/>
                <a:gd name="T34" fmla="*/ 217 w 619"/>
                <a:gd name="T35" fmla="*/ 54 h 564"/>
                <a:gd name="T36" fmla="*/ 184 w 619"/>
                <a:gd name="T37" fmla="*/ 72 h 564"/>
                <a:gd name="T38" fmla="*/ 153 w 619"/>
                <a:gd name="T39" fmla="*/ 129 h 564"/>
                <a:gd name="T40" fmla="*/ 130 w 619"/>
                <a:gd name="T41" fmla="*/ 177 h 564"/>
                <a:gd name="T42" fmla="*/ 0 w 619"/>
                <a:gd name="T43" fmla="*/ 276 h 564"/>
                <a:gd name="T44" fmla="*/ 31 w 619"/>
                <a:gd name="T45" fmla="*/ 300 h 564"/>
                <a:gd name="T46" fmla="*/ 22 w 619"/>
                <a:gd name="T47" fmla="*/ 327 h 564"/>
                <a:gd name="T48" fmla="*/ 37 w 619"/>
                <a:gd name="T49" fmla="*/ 354 h 564"/>
                <a:gd name="T50" fmla="*/ 46 w 619"/>
                <a:gd name="T51" fmla="*/ 381 h 564"/>
                <a:gd name="T52" fmla="*/ 22 w 619"/>
                <a:gd name="T53" fmla="*/ 417 h 564"/>
                <a:gd name="T54" fmla="*/ 0 w 619"/>
                <a:gd name="T55" fmla="*/ 426 h 564"/>
                <a:gd name="T56" fmla="*/ 22 w 619"/>
                <a:gd name="T57" fmla="*/ 447 h 564"/>
                <a:gd name="T58" fmla="*/ 46 w 619"/>
                <a:gd name="T59" fmla="*/ 450 h 564"/>
                <a:gd name="T60" fmla="*/ 85 w 619"/>
                <a:gd name="T61" fmla="*/ 438 h 564"/>
                <a:gd name="T62" fmla="*/ 124 w 619"/>
                <a:gd name="T63" fmla="*/ 396 h 564"/>
                <a:gd name="T64" fmla="*/ 153 w 619"/>
                <a:gd name="T65" fmla="*/ 375 h 564"/>
                <a:gd name="T66" fmla="*/ 178 w 619"/>
                <a:gd name="T67" fmla="*/ 390 h 564"/>
                <a:gd name="T68" fmla="*/ 205 w 619"/>
                <a:gd name="T69" fmla="*/ 387 h 564"/>
                <a:gd name="T70" fmla="*/ 229 w 619"/>
                <a:gd name="T71" fmla="*/ 381 h 564"/>
                <a:gd name="T72" fmla="*/ 247 w 619"/>
                <a:gd name="T73" fmla="*/ 369 h 564"/>
                <a:gd name="T74" fmla="*/ 307 w 619"/>
                <a:gd name="T75" fmla="*/ 429 h 564"/>
                <a:gd name="T76" fmla="*/ 325 w 619"/>
                <a:gd name="T77" fmla="*/ 471 h 564"/>
                <a:gd name="T78" fmla="*/ 337 w 619"/>
                <a:gd name="T79" fmla="*/ 543 h 564"/>
                <a:gd name="T80" fmla="*/ 367 w 619"/>
                <a:gd name="T81" fmla="*/ 555 h 564"/>
                <a:gd name="T82" fmla="*/ 430 w 619"/>
                <a:gd name="T83" fmla="*/ 528 h 564"/>
                <a:gd name="T84" fmla="*/ 457 w 619"/>
                <a:gd name="T85" fmla="*/ 516 h 564"/>
                <a:gd name="T86" fmla="*/ 505 w 619"/>
                <a:gd name="T87" fmla="*/ 519 h 564"/>
                <a:gd name="T88" fmla="*/ 529 w 619"/>
                <a:gd name="T89" fmla="*/ 540 h 564"/>
                <a:gd name="T90" fmla="*/ 547 w 619"/>
                <a:gd name="T91" fmla="*/ 564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64">
                  <a:moveTo>
                    <a:pt x="547" y="564"/>
                  </a:moveTo>
                  <a:lnTo>
                    <a:pt x="562" y="522"/>
                  </a:lnTo>
                  <a:lnTo>
                    <a:pt x="553" y="483"/>
                  </a:lnTo>
                  <a:lnTo>
                    <a:pt x="559" y="444"/>
                  </a:lnTo>
                  <a:lnTo>
                    <a:pt x="562" y="405"/>
                  </a:lnTo>
                  <a:lnTo>
                    <a:pt x="598" y="363"/>
                  </a:lnTo>
                  <a:lnTo>
                    <a:pt x="613" y="300"/>
                  </a:lnTo>
                  <a:lnTo>
                    <a:pt x="604" y="240"/>
                  </a:lnTo>
                  <a:lnTo>
                    <a:pt x="601" y="192"/>
                  </a:lnTo>
                  <a:lnTo>
                    <a:pt x="619" y="150"/>
                  </a:lnTo>
                  <a:lnTo>
                    <a:pt x="520" y="36"/>
                  </a:lnTo>
                  <a:lnTo>
                    <a:pt x="457" y="0"/>
                  </a:lnTo>
                  <a:lnTo>
                    <a:pt x="412" y="30"/>
                  </a:lnTo>
                  <a:lnTo>
                    <a:pt x="358" y="78"/>
                  </a:lnTo>
                  <a:lnTo>
                    <a:pt x="334" y="51"/>
                  </a:lnTo>
                  <a:lnTo>
                    <a:pt x="286" y="33"/>
                  </a:lnTo>
                  <a:lnTo>
                    <a:pt x="247" y="54"/>
                  </a:lnTo>
                  <a:lnTo>
                    <a:pt x="217" y="54"/>
                  </a:lnTo>
                  <a:lnTo>
                    <a:pt x="184" y="72"/>
                  </a:lnTo>
                  <a:lnTo>
                    <a:pt x="153" y="129"/>
                  </a:lnTo>
                  <a:lnTo>
                    <a:pt x="130" y="177"/>
                  </a:lnTo>
                  <a:lnTo>
                    <a:pt x="0" y="276"/>
                  </a:lnTo>
                  <a:lnTo>
                    <a:pt x="31" y="300"/>
                  </a:lnTo>
                  <a:lnTo>
                    <a:pt x="22" y="327"/>
                  </a:lnTo>
                  <a:lnTo>
                    <a:pt x="37" y="354"/>
                  </a:lnTo>
                  <a:lnTo>
                    <a:pt x="46" y="381"/>
                  </a:lnTo>
                  <a:lnTo>
                    <a:pt x="22" y="417"/>
                  </a:lnTo>
                  <a:lnTo>
                    <a:pt x="0" y="426"/>
                  </a:lnTo>
                  <a:lnTo>
                    <a:pt x="22" y="447"/>
                  </a:lnTo>
                  <a:lnTo>
                    <a:pt x="46" y="450"/>
                  </a:lnTo>
                  <a:lnTo>
                    <a:pt x="85" y="438"/>
                  </a:lnTo>
                  <a:lnTo>
                    <a:pt x="124" y="396"/>
                  </a:lnTo>
                  <a:lnTo>
                    <a:pt x="153" y="375"/>
                  </a:lnTo>
                  <a:lnTo>
                    <a:pt x="178" y="390"/>
                  </a:lnTo>
                  <a:lnTo>
                    <a:pt x="205" y="387"/>
                  </a:lnTo>
                  <a:lnTo>
                    <a:pt x="229" y="381"/>
                  </a:lnTo>
                  <a:lnTo>
                    <a:pt x="247" y="369"/>
                  </a:lnTo>
                  <a:lnTo>
                    <a:pt x="307" y="429"/>
                  </a:lnTo>
                  <a:lnTo>
                    <a:pt x="325" y="471"/>
                  </a:lnTo>
                  <a:lnTo>
                    <a:pt x="337" y="543"/>
                  </a:lnTo>
                  <a:lnTo>
                    <a:pt x="367" y="555"/>
                  </a:lnTo>
                  <a:lnTo>
                    <a:pt x="430" y="528"/>
                  </a:lnTo>
                  <a:lnTo>
                    <a:pt x="457" y="516"/>
                  </a:lnTo>
                  <a:lnTo>
                    <a:pt x="505" y="519"/>
                  </a:lnTo>
                  <a:lnTo>
                    <a:pt x="529" y="540"/>
                  </a:lnTo>
                  <a:lnTo>
                    <a:pt x="547" y="564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7" name="Freeform 48"/>
            <p:cNvSpPr>
              <a:spLocks/>
            </p:cNvSpPr>
            <p:nvPr/>
          </p:nvSpPr>
          <p:spPr bwMode="auto">
            <a:xfrm>
              <a:off x="1504950" y="3886200"/>
              <a:ext cx="687705" cy="813435"/>
            </a:xfrm>
            <a:custGeom>
              <a:avLst/>
              <a:gdLst>
                <a:gd name="T0" fmla="*/ 351 w 705"/>
                <a:gd name="T1" fmla="*/ 732 h 873"/>
                <a:gd name="T2" fmla="*/ 297 w 705"/>
                <a:gd name="T3" fmla="*/ 804 h 873"/>
                <a:gd name="T4" fmla="*/ 261 w 705"/>
                <a:gd name="T5" fmla="*/ 807 h 873"/>
                <a:gd name="T6" fmla="*/ 231 w 705"/>
                <a:gd name="T7" fmla="*/ 834 h 873"/>
                <a:gd name="T8" fmla="*/ 210 w 705"/>
                <a:gd name="T9" fmla="*/ 873 h 873"/>
                <a:gd name="T10" fmla="*/ 195 w 705"/>
                <a:gd name="T11" fmla="*/ 825 h 873"/>
                <a:gd name="T12" fmla="*/ 192 w 705"/>
                <a:gd name="T13" fmla="*/ 798 h 873"/>
                <a:gd name="T14" fmla="*/ 162 w 705"/>
                <a:gd name="T15" fmla="*/ 792 h 873"/>
                <a:gd name="T16" fmla="*/ 132 w 705"/>
                <a:gd name="T17" fmla="*/ 813 h 873"/>
                <a:gd name="T18" fmla="*/ 96 w 705"/>
                <a:gd name="T19" fmla="*/ 792 h 873"/>
                <a:gd name="T20" fmla="*/ 69 w 705"/>
                <a:gd name="T21" fmla="*/ 840 h 873"/>
                <a:gd name="T22" fmla="*/ 33 w 705"/>
                <a:gd name="T23" fmla="*/ 819 h 873"/>
                <a:gd name="T24" fmla="*/ 33 w 705"/>
                <a:gd name="T25" fmla="*/ 795 h 873"/>
                <a:gd name="T26" fmla="*/ 0 w 705"/>
                <a:gd name="T27" fmla="*/ 759 h 873"/>
                <a:gd name="T28" fmla="*/ 0 w 705"/>
                <a:gd name="T29" fmla="*/ 704 h 873"/>
                <a:gd name="T30" fmla="*/ 15 w 705"/>
                <a:gd name="T31" fmla="*/ 678 h 873"/>
                <a:gd name="T32" fmla="*/ 6 w 705"/>
                <a:gd name="T33" fmla="*/ 627 h 873"/>
                <a:gd name="T34" fmla="*/ 12 w 705"/>
                <a:gd name="T35" fmla="*/ 597 h 873"/>
                <a:gd name="T36" fmla="*/ 3 w 705"/>
                <a:gd name="T37" fmla="*/ 552 h 873"/>
                <a:gd name="T38" fmla="*/ 15 w 705"/>
                <a:gd name="T39" fmla="*/ 483 h 873"/>
                <a:gd name="T40" fmla="*/ 48 w 705"/>
                <a:gd name="T41" fmla="*/ 453 h 873"/>
                <a:gd name="T42" fmla="*/ 63 w 705"/>
                <a:gd name="T43" fmla="*/ 381 h 873"/>
                <a:gd name="T44" fmla="*/ 48 w 705"/>
                <a:gd name="T45" fmla="*/ 279 h 873"/>
                <a:gd name="T46" fmla="*/ 69 w 705"/>
                <a:gd name="T47" fmla="*/ 237 h 873"/>
                <a:gd name="T48" fmla="*/ 111 w 705"/>
                <a:gd name="T49" fmla="*/ 216 h 873"/>
                <a:gd name="T50" fmla="*/ 144 w 705"/>
                <a:gd name="T51" fmla="*/ 189 h 873"/>
                <a:gd name="T52" fmla="*/ 108 w 705"/>
                <a:gd name="T53" fmla="*/ 156 h 873"/>
                <a:gd name="T54" fmla="*/ 138 w 705"/>
                <a:gd name="T55" fmla="*/ 105 h 873"/>
                <a:gd name="T56" fmla="*/ 138 w 705"/>
                <a:gd name="T57" fmla="*/ 36 h 873"/>
                <a:gd name="T58" fmla="*/ 210 w 705"/>
                <a:gd name="T59" fmla="*/ 0 h 873"/>
                <a:gd name="T60" fmla="*/ 258 w 705"/>
                <a:gd name="T61" fmla="*/ 18 h 873"/>
                <a:gd name="T62" fmla="*/ 390 w 705"/>
                <a:gd name="T63" fmla="*/ 24 h 873"/>
                <a:gd name="T64" fmla="*/ 468 w 705"/>
                <a:gd name="T65" fmla="*/ 18 h 873"/>
                <a:gd name="T66" fmla="*/ 570 w 705"/>
                <a:gd name="T67" fmla="*/ 30 h 873"/>
                <a:gd name="T68" fmla="*/ 705 w 705"/>
                <a:gd name="T69" fmla="*/ 87 h 873"/>
                <a:gd name="T70" fmla="*/ 684 w 705"/>
                <a:gd name="T71" fmla="*/ 120 h 873"/>
                <a:gd name="T72" fmla="*/ 666 w 705"/>
                <a:gd name="T73" fmla="*/ 147 h 873"/>
                <a:gd name="T74" fmla="*/ 639 w 705"/>
                <a:gd name="T75" fmla="*/ 162 h 873"/>
                <a:gd name="T76" fmla="*/ 615 w 705"/>
                <a:gd name="T77" fmla="*/ 156 h 873"/>
                <a:gd name="T78" fmla="*/ 594 w 705"/>
                <a:gd name="T79" fmla="*/ 183 h 873"/>
                <a:gd name="T80" fmla="*/ 612 w 705"/>
                <a:gd name="T81" fmla="*/ 237 h 873"/>
                <a:gd name="T82" fmla="*/ 576 w 705"/>
                <a:gd name="T83" fmla="*/ 237 h 873"/>
                <a:gd name="T84" fmla="*/ 489 w 705"/>
                <a:gd name="T85" fmla="*/ 333 h 873"/>
                <a:gd name="T86" fmla="*/ 495 w 705"/>
                <a:gd name="T87" fmla="*/ 387 h 873"/>
                <a:gd name="T88" fmla="*/ 513 w 705"/>
                <a:gd name="T89" fmla="*/ 453 h 873"/>
                <a:gd name="T90" fmla="*/ 492 w 705"/>
                <a:gd name="T91" fmla="*/ 477 h 873"/>
                <a:gd name="T92" fmla="*/ 465 w 705"/>
                <a:gd name="T93" fmla="*/ 495 h 873"/>
                <a:gd name="T94" fmla="*/ 471 w 705"/>
                <a:gd name="T95" fmla="*/ 528 h 873"/>
                <a:gd name="T96" fmla="*/ 447 w 705"/>
                <a:gd name="T97" fmla="*/ 552 h 873"/>
                <a:gd name="T98" fmla="*/ 456 w 705"/>
                <a:gd name="T99" fmla="*/ 579 h 873"/>
                <a:gd name="T100" fmla="*/ 419 w 705"/>
                <a:gd name="T101" fmla="*/ 606 h 873"/>
                <a:gd name="T102" fmla="*/ 399 w 705"/>
                <a:gd name="T103" fmla="*/ 594 h 873"/>
                <a:gd name="T104" fmla="*/ 351 w 705"/>
                <a:gd name="T105" fmla="*/ 651 h 873"/>
                <a:gd name="T106" fmla="*/ 339 w 705"/>
                <a:gd name="T107" fmla="*/ 694 h 873"/>
                <a:gd name="T108" fmla="*/ 351 w 705"/>
                <a:gd name="T109" fmla="*/ 732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05" h="873">
                  <a:moveTo>
                    <a:pt x="351" y="732"/>
                  </a:moveTo>
                  <a:lnTo>
                    <a:pt x="297" y="804"/>
                  </a:lnTo>
                  <a:lnTo>
                    <a:pt x="261" y="807"/>
                  </a:lnTo>
                  <a:lnTo>
                    <a:pt x="231" y="834"/>
                  </a:lnTo>
                  <a:lnTo>
                    <a:pt x="210" y="873"/>
                  </a:lnTo>
                  <a:lnTo>
                    <a:pt x="195" y="825"/>
                  </a:lnTo>
                  <a:lnTo>
                    <a:pt x="192" y="798"/>
                  </a:lnTo>
                  <a:lnTo>
                    <a:pt x="162" y="792"/>
                  </a:lnTo>
                  <a:lnTo>
                    <a:pt x="132" y="813"/>
                  </a:lnTo>
                  <a:lnTo>
                    <a:pt x="96" y="792"/>
                  </a:lnTo>
                  <a:lnTo>
                    <a:pt x="69" y="840"/>
                  </a:lnTo>
                  <a:lnTo>
                    <a:pt x="33" y="819"/>
                  </a:lnTo>
                  <a:lnTo>
                    <a:pt x="33" y="795"/>
                  </a:lnTo>
                  <a:lnTo>
                    <a:pt x="0" y="759"/>
                  </a:lnTo>
                  <a:lnTo>
                    <a:pt x="0" y="704"/>
                  </a:lnTo>
                  <a:lnTo>
                    <a:pt x="15" y="678"/>
                  </a:lnTo>
                  <a:lnTo>
                    <a:pt x="6" y="627"/>
                  </a:lnTo>
                  <a:lnTo>
                    <a:pt x="12" y="597"/>
                  </a:lnTo>
                  <a:lnTo>
                    <a:pt x="3" y="552"/>
                  </a:lnTo>
                  <a:lnTo>
                    <a:pt x="15" y="483"/>
                  </a:lnTo>
                  <a:lnTo>
                    <a:pt x="48" y="453"/>
                  </a:lnTo>
                  <a:lnTo>
                    <a:pt x="63" y="381"/>
                  </a:lnTo>
                  <a:lnTo>
                    <a:pt x="48" y="279"/>
                  </a:lnTo>
                  <a:lnTo>
                    <a:pt x="69" y="237"/>
                  </a:lnTo>
                  <a:lnTo>
                    <a:pt x="111" y="216"/>
                  </a:lnTo>
                  <a:lnTo>
                    <a:pt x="144" y="189"/>
                  </a:lnTo>
                  <a:lnTo>
                    <a:pt x="108" y="156"/>
                  </a:lnTo>
                  <a:lnTo>
                    <a:pt x="138" y="105"/>
                  </a:lnTo>
                  <a:lnTo>
                    <a:pt x="138" y="36"/>
                  </a:lnTo>
                  <a:lnTo>
                    <a:pt x="210" y="0"/>
                  </a:lnTo>
                  <a:lnTo>
                    <a:pt x="258" y="18"/>
                  </a:lnTo>
                  <a:lnTo>
                    <a:pt x="390" y="24"/>
                  </a:lnTo>
                  <a:lnTo>
                    <a:pt x="468" y="18"/>
                  </a:lnTo>
                  <a:lnTo>
                    <a:pt x="570" y="30"/>
                  </a:lnTo>
                  <a:lnTo>
                    <a:pt x="705" y="87"/>
                  </a:lnTo>
                  <a:lnTo>
                    <a:pt x="684" y="120"/>
                  </a:lnTo>
                  <a:lnTo>
                    <a:pt x="666" y="147"/>
                  </a:lnTo>
                  <a:lnTo>
                    <a:pt x="639" y="162"/>
                  </a:lnTo>
                  <a:lnTo>
                    <a:pt x="615" y="156"/>
                  </a:lnTo>
                  <a:lnTo>
                    <a:pt x="594" y="183"/>
                  </a:lnTo>
                  <a:lnTo>
                    <a:pt x="612" y="237"/>
                  </a:lnTo>
                  <a:lnTo>
                    <a:pt x="576" y="237"/>
                  </a:lnTo>
                  <a:lnTo>
                    <a:pt x="489" y="333"/>
                  </a:lnTo>
                  <a:lnTo>
                    <a:pt x="495" y="387"/>
                  </a:lnTo>
                  <a:lnTo>
                    <a:pt x="513" y="453"/>
                  </a:lnTo>
                  <a:lnTo>
                    <a:pt x="492" y="477"/>
                  </a:lnTo>
                  <a:lnTo>
                    <a:pt x="465" y="495"/>
                  </a:lnTo>
                  <a:lnTo>
                    <a:pt x="471" y="528"/>
                  </a:lnTo>
                  <a:lnTo>
                    <a:pt x="447" y="552"/>
                  </a:lnTo>
                  <a:lnTo>
                    <a:pt x="456" y="579"/>
                  </a:lnTo>
                  <a:lnTo>
                    <a:pt x="419" y="606"/>
                  </a:lnTo>
                  <a:lnTo>
                    <a:pt x="399" y="594"/>
                  </a:lnTo>
                  <a:lnTo>
                    <a:pt x="351" y="651"/>
                  </a:lnTo>
                  <a:lnTo>
                    <a:pt x="339" y="694"/>
                  </a:lnTo>
                  <a:lnTo>
                    <a:pt x="351" y="732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8" name="Freeform 51"/>
            <p:cNvSpPr>
              <a:spLocks/>
            </p:cNvSpPr>
            <p:nvPr/>
          </p:nvSpPr>
          <p:spPr bwMode="auto">
            <a:xfrm>
              <a:off x="133350" y="2276475"/>
              <a:ext cx="1581785" cy="1348740"/>
            </a:xfrm>
            <a:custGeom>
              <a:avLst/>
              <a:gdLst>
                <a:gd name="T0" fmla="*/ 1620 w 1620"/>
                <a:gd name="T1" fmla="*/ 0 h 1447"/>
                <a:gd name="T2" fmla="*/ 548 w 1620"/>
                <a:gd name="T3" fmla="*/ 0 h 1447"/>
                <a:gd name="T4" fmla="*/ 0 w 1620"/>
                <a:gd name="T5" fmla="*/ 1005 h 1447"/>
                <a:gd name="T6" fmla="*/ 60 w 1620"/>
                <a:gd name="T7" fmla="*/ 1027 h 1447"/>
                <a:gd name="T8" fmla="*/ 53 w 1620"/>
                <a:gd name="T9" fmla="*/ 1125 h 1447"/>
                <a:gd name="T10" fmla="*/ 66 w 1620"/>
                <a:gd name="T11" fmla="*/ 1225 h 1447"/>
                <a:gd name="T12" fmla="*/ 129 w 1620"/>
                <a:gd name="T13" fmla="*/ 1255 h 1447"/>
                <a:gd name="T14" fmla="*/ 192 w 1620"/>
                <a:gd name="T15" fmla="*/ 1201 h 1447"/>
                <a:gd name="T16" fmla="*/ 252 w 1620"/>
                <a:gd name="T17" fmla="*/ 1168 h 1447"/>
                <a:gd name="T18" fmla="*/ 353 w 1620"/>
                <a:gd name="T19" fmla="*/ 1080 h 1447"/>
                <a:gd name="T20" fmla="*/ 443 w 1620"/>
                <a:gd name="T21" fmla="*/ 1140 h 1447"/>
                <a:gd name="T22" fmla="*/ 495 w 1620"/>
                <a:gd name="T23" fmla="*/ 1110 h 1447"/>
                <a:gd name="T24" fmla="*/ 540 w 1620"/>
                <a:gd name="T25" fmla="*/ 1110 h 1447"/>
                <a:gd name="T26" fmla="*/ 585 w 1620"/>
                <a:gd name="T27" fmla="*/ 1147 h 1447"/>
                <a:gd name="T28" fmla="*/ 608 w 1620"/>
                <a:gd name="T29" fmla="*/ 1185 h 1447"/>
                <a:gd name="T30" fmla="*/ 660 w 1620"/>
                <a:gd name="T31" fmla="*/ 1185 h 1447"/>
                <a:gd name="T32" fmla="*/ 683 w 1620"/>
                <a:gd name="T33" fmla="*/ 1282 h 1447"/>
                <a:gd name="T34" fmla="*/ 765 w 1620"/>
                <a:gd name="T35" fmla="*/ 1320 h 1447"/>
                <a:gd name="T36" fmla="*/ 840 w 1620"/>
                <a:gd name="T37" fmla="*/ 1327 h 1447"/>
                <a:gd name="T38" fmla="*/ 885 w 1620"/>
                <a:gd name="T39" fmla="*/ 1425 h 1447"/>
                <a:gd name="T40" fmla="*/ 945 w 1620"/>
                <a:gd name="T41" fmla="*/ 1447 h 1447"/>
                <a:gd name="T42" fmla="*/ 1035 w 1620"/>
                <a:gd name="T43" fmla="*/ 1425 h 1447"/>
                <a:gd name="T44" fmla="*/ 1035 w 1620"/>
                <a:gd name="T45" fmla="*/ 1357 h 1447"/>
                <a:gd name="T46" fmla="*/ 1050 w 1620"/>
                <a:gd name="T47" fmla="*/ 1297 h 1447"/>
                <a:gd name="T48" fmla="*/ 1133 w 1620"/>
                <a:gd name="T49" fmla="*/ 1282 h 1447"/>
                <a:gd name="T50" fmla="*/ 1125 w 1620"/>
                <a:gd name="T51" fmla="*/ 1237 h 1447"/>
                <a:gd name="T52" fmla="*/ 1215 w 1620"/>
                <a:gd name="T53" fmla="*/ 1240 h 1447"/>
                <a:gd name="T54" fmla="*/ 1245 w 1620"/>
                <a:gd name="T55" fmla="*/ 1200 h 1447"/>
                <a:gd name="T56" fmla="*/ 1320 w 1620"/>
                <a:gd name="T57" fmla="*/ 1207 h 1447"/>
                <a:gd name="T58" fmla="*/ 1305 w 1620"/>
                <a:gd name="T59" fmla="*/ 1155 h 1447"/>
                <a:gd name="T60" fmla="*/ 1383 w 1620"/>
                <a:gd name="T61" fmla="*/ 1081 h 1447"/>
                <a:gd name="T62" fmla="*/ 1320 w 1620"/>
                <a:gd name="T63" fmla="*/ 1027 h 1447"/>
                <a:gd name="T64" fmla="*/ 1178 w 1620"/>
                <a:gd name="T65" fmla="*/ 1012 h 1447"/>
                <a:gd name="T66" fmla="*/ 1133 w 1620"/>
                <a:gd name="T67" fmla="*/ 885 h 1447"/>
                <a:gd name="T68" fmla="*/ 1148 w 1620"/>
                <a:gd name="T69" fmla="*/ 765 h 1447"/>
                <a:gd name="T70" fmla="*/ 1223 w 1620"/>
                <a:gd name="T71" fmla="*/ 697 h 1447"/>
                <a:gd name="T72" fmla="*/ 1343 w 1620"/>
                <a:gd name="T73" fmla="*/ 615 h 1447"/>
                <a:gd name="T74" fmla="*/ 1620 w 1620"/>
                <a:gd name="T75" fmla="*/ 0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20" h="1447">
                  <a:moveTo>
                    <a:pt x="1620" y="0"/>
                  </a:moveTo>
                  <a:lnTo>
                    <a:pt x="548" y="0"/>
                  </a:lnTo>
                  <a:lnTo>
                    <a:pt x="0" y="1005"/>
                  </a:lnTo>
                  <a:lnTo>
                    <a:pt x="60" y="1027"/>
                  </a:lnTo>
                  <a:lnTo>
                    <a:pt x="53" y="1125"/>
                  </a:lnTo>
                  <a:lnTo>
                    <a:pt x="66" y="1225"/>
                  </a:lnTo>
                  <a:lnTo>
                    <a:pt x="129" y="1255"/>
                  </a:lnTo>
                  <a:lnTo>
                    <a:pt x="192" y="1201"/>
                  </a:lnTo>
                  <a:lnTo>
                    <a:pt x="252" y="1168"/>
                  </a:lnTo>
                  <a:lnTo>
                    <a:pt x="353" y="1080"/>
                  </a:lnTo>
                  <a:lnTo>
                    <a:pt x="443" y="1140"/>
                  </a:lnTo>
                  <a:lnTo>
                    <a:pt x="495" y="1110"/>
                  </a:lnTo>
                  <a:lnTo>
                    <a:pt x="540" y="1110"/>
                  </a:lnTo>
                  <a:lnTo>
                    <a:pt x="585" y="1147"/>
                  </a:lnTo>
                  <a:lnTo>
                    <a:pt x="608" y="1185"/>
                  </a:lnTo>
                  <a:lnTo>
                    <a:pt x="660" y="1185"/>
                  </a:lnTo>
                  <a:lnTo>
                    <a:pt x="683" y="1282"/>
                  </a:lnTo>
                  <a:lnTo>
                    <a:pt x="765" y="1320"/>
                  </a:lnTo>
                  <a:lnTo>
                    <a:pt x="840" y="1327"/>
                  </a:lnTo>
                  <a:lnTo>
                    <a:pt x="885" y="1425"/>
                  </a:lnTo>
                  <a:lnTo>
                    <a:pt x="945" y="1447"/>
                  </a:lnTo>
                  <a:lnTo>
                    <a:pt x="1035" y="1425"/>
                  </a:lnTo>
                  <a:lnTo>
                    <a:pt x="1035" y="1357"/>
                  </a:lnTo>
                  <a:lnTo>
                    <a:pt x="1050" y="1297"/>
                  </a:lnTo>
                  <a:lnTo>
                    <a:pt x="1133" y="1282"/>
                  </a:lnTo>
                  <a:lnTo>
                    <a:pt x="1125" y="1237"/>
                  </a:lnTo>
                  <a:lnTo>
                    <a:pt x="1215" y="1240"/>
                  </a:lnTo>
                  <a:lnTo>
                    <a:pt x="1245" y="1200"/>
                  </a:lnTo>
                  <a:lnTo>
                    <a:pt x="1320" y="1207"/>
                  </a:lnTo>
                  <a:lnTo>
                    <a:pt x="1305" y="1155"/>
                  </a:lnTo>
                  <a:lnTo>
                    <a:pt x="1383" y="1081"/>
                  </a:lnTo>
                  <a:lnTo>
                    <a:pt x="1320" y="1027"/>
                  </a:lnTo>
                  <a:lnTo>
                    <a:pt x="1178" y="1012"/>
                  </a:lnTo>
                  <a:lnTo>
                    <a:pt x="1133" y="885"/>
                  </a:lnTo>
                  <a:lnTo>
                    <a:pt x="1148" y="765"/>
                  </a:lnTo>
                  <a:lnTo>
                    <a:pt x="1223" y="697"/>
                  </a:lnTo>
                  <a:lnTo>
                    <a:pt x="1343" y="615"/>
                  </a:lnTo>
                  <a:lnTo>
                    <a:pt x="1620" y="0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9" name="Freeform 53"/>
            <p:cNvSpPr>
              <a:spLocks/>
            </p:cNvSpPr>
            <p:nvPr/>
          </p:nvSpPr>
          <p:spPr bwMode="auto">
            <a:xfrm>
              <a:off x="752475" y="4229100"/>
              <a:ext cx="784860" cy="935990"/>
            </a:xfrm>
            <a:custGeom>
              <a:avLst/>
              <a:gdLst>
                <a:gd name="T0" fmla="*/ 696 w 804"/>
                <a:gd name="T1" fmla="*/ 636 h 1005"/>
                <a:gd name="T2" fmla="*/ 624 w 804"/>
                <a:gd name="T3" fmla="*/ 621 h 1005"/>
                <a:gd name="T4" fmla="*/ 579 w 804"/>
                <a:gd name="T5" fmla="*/ 621 h 1005"/>
                <a:gd name="T6" fmla="*/ 561 w 804"/>
                <a:gd name="T7" fmla="*/ 573 h 1005"/>
                <a:gd name="T8" fmla="*/ 504 w 804"/>
                <a:gd name="T9" fmla="*/ 594 h 1005"/>
                <a:gd name="T10" fmla="*/ 453 w 804"/>
                <a:gd name="T11" fmla="*/ 594 h 1005"/>
                <a:gd name="T12" fmla="*/ 474 w 804"/>
                <a:gd name="T13" fmla="*/ 516 h 1005"/>
                <a:gd name="T14" fmla="*/ 468 w 804"/>
                <a:gd name="T15" fmla="*/ 483 h 1005"/>
                <a:gd name="T16" fmla="*/ 393 w 804"/>
                <a:gd name="T17" fmla="*/ 537 h 1005"/>
                <a:gd name="T18" fmla="*/ 374 w 804"/>
                <a:gd name="T19" fmla="*/ 591 h 1005"/>
                <a:gd name="T20" fmla="*/ 374 w 804"/>
                <a:gd name="T21" fmla="*/ 651 h 1005"/>
                <a:gd name="T22" fmla="*/ 327 w 804"/>
                <a:gd name="T23" fmla="*/ 630 h 1005"/>
                <a:gd name="T24" fmla="*/ 306 w 804"/>
                <a:gd name="T25" fmla="*/ 639 h 1005"/>
                <a:gd name="T26" fmla="*/ 306 w 804"/>
                <a:gd name="T27" fmla="*/ 738 h 1005"/>
                <a:gd name="T28" fmla="*/ 279 w 804"/>
                <a:gd name="T29" fmla="*/ 843 h 1005"/>
                <a:gd name="T30" fmla="*/ 221 w 804"/>
                <a:gd name="T31" fmla="*/ 909 h 1005"/>
                <a:gd name="T32" fmla="*/ 189 w 804"/>
                <a:gd name="T33" fmla="*/ 954 h 1005"/>
                <a:gd name="T34" fmla="*/ 183 w 804"/>
                <a:gd name="T35" fmla="*/ 1005 h 1005"/>
                <a:gd name="T36" fmla="*/ 48 w 804"/>
                <a:gd name="T37" fmla="*/ 930 h 1005"/>
                <a:gd name="T38" fmla="*/ 0 w 804"/>
                <a:gd name="T39" fmla="*/ 876 h 1005"/>
                <a:gd name="T40" fmla="*/ 63 w 804"/>
                <a:gd name="T41" fmla="*/ 654 h 1005"/>
                <a:gd name="T42" fmla="*/ 99 w 804"/>
                <a:gd name="T43" fmla="*/ 360 h 1005"/>
                <a:gd name="T44" fmla="*/ 140 w 804"/>
                <a:gd name="T45" fmla="*/ 114 h 1005"/>
                <a:gd name="T46" fmla="*/ 221 w 804"/>
                <a:gd name="T47" fmla="*/ 0 h 1005"/>
                <a:gd name="T48" fmla="*/ 243 w 804"/>
                <a:gd name="T49" fmla="*/ 39 h 1005"/>
                <a:gd name="T50" fmla="*/ 243 w 804"/>
                <a:gd name="T51" fmla="*/ 132 h 1005"/>
                <a:gd name="T52" fmla="*/ 240 w 804"/>
                <a:gd name="T53" fmla="*/ 165 h 1005"/>
                <a:gd name="T54" fmla="*/ 306 w 804"/>
                <a:gd name="T55" fmla="*/ 153 h 1005"/>
                <a:gd name="T56" fmla="*/ 374 w 804"/>
                <a:gd name="T57" fmla="*/ 90 h 1005"/>
                <a:gd name="T58" fmla="*/ 444 w 804"/>
                <a:gd name="T59" fmla="*/ 99 h 1005"/>
                <a:gd name="T60" fmla="*/ 531 w 804"/>
                <a:gd name="T61" fmla="*/ 144 h 1005"/>
                <a:gd name="T62" fmla="*/ 555 w 804"/>
                <a:gd name="T63" fmla="*/ 261 h 1005"/>
                <a:gd name="T64" fmla="*/ 678 w 804"/>
                <a:gd name="T65" fmla="*/ 228 h 1005"/>
                <a:gd name="T66" fmla="*/ 744 w 804"/>
                <a:gd name="T67" fmla="*/ 246 h 1005"/>
                <a:gd name="T68" fmla="*/ 786 w 804"/>
                <a:gd name="T69" fmla="*/ 309 h 1005"/>
                <a:gd name="T70" fmla="*/ 768 w 804"/>
                <a:gd name="T71" fmla="*/ 387 h 1005"/>
                <a:gd name="T72" fmla="*/ 804 w 804"/>
                <a:gd name="T73" fmla="*/ 429 h 1005"/>
                <a:gd name="T74" fmla="*/ 762 w 804"/>
                <a:gd name="T75" fmla="*/ 468 h 1005"/>
                <a:gd name="T76" fmla="*/ 756 w 804"/>
                <a:gd name="T77" fmla="*/ 552 h 1005"/>
                <a:gd name="T78" fmla="*/ 726 w 804"/>
                <a:gd name="T79" fmla="*/ 627 h 1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04" h="1005">
                  <a:moveTo>
                    <a:pt x="726" y="660"/>
                  </a:moveTo>
                  <a:lnTo>
                    <a:pt x="696" y="636"/>
                  </a:lnTo>
                  <a:lnTo>
                    <a:pt x="654" y="645"/>
                  </a:lnTo>
                  <a:lnTo>
                    <a:pt x="624" y="621"/>
                  </a:lnTo>
                  <a:lnTo>
                    <a:pt x="594" y="636"/>
                  </a:lnTo>
                  <a:lnTo>
                    <a:pt x="579" y="621"/>
                  </a:lnTo>
                  <a:lnTo>
                    <a:pt x="579" y="579"/>
                  </a:lnTo>
                  <a:lnTo>
                    <a:pt x="561" y="573"/>
                  </a:lnTo>
                  <a:lnTo>
                    <a:pt x="531" y="609"/>
                  </a:lnTo>
                  <a:lnTo>
                    <a:pt x="504" y="594"/>
                  </a:lnTo>
                  <a:lnTo>
                    <a:pt x="471" y="597"/>
                  </a:lnTo>
                  <a:lnTo>
                    <a:pt x="453" y="594"/>
                  </a:lnTo>
                  <a:lnTo>
                    <a:pt x="468" y="558"/>
                  </a:lnTo>
                  <a:lnTo>
                    <a:pt x="474" y="516"/>
                  </a:lnTo>
                  <a:lnTo>
                    <a:pt x="489" y="489"/>
                  </a:lnTo>
                  <a:lnTo>
                    <a:pt x="468" y="483"/>
                  </a:lnTo>
                  <a:lnTo>
                    <a:pt x="420" y="501"/>
                  </a:lnTo>
                  <a:lnTo>
                    <a:pt x="393" y="537"/>
                  </a:lnTo>
                  <a:lnTo>
                    <a:pt x="396" y="555"/>
                  </a:lnTo>
                  <a:lnTo>
                    <a:pt x="374" y="591"/>
                  </a:lnTo>
                  <a:lnTo>
                    <a:pt x="374" y="627"/>
                  </a:lnTo>
                  <a:lnTo>
                    <a:pt x="374" y="651"/>
                  </a:lnTo>
                  <a:lnTo>
                    <a:pt x="342" y="663"/>
                  </a:lnTo>
                  <a:lnTo>
                    <a:pt x="327" y="630"/>
                  </a:lnTo>
                  <a:lnTo>
                    <a:pt x="306" y="609"/>
                  </a:lnTo>
                  <a:lnTo>
                    <a:pt x="306" y="639"/>
                  </a:lnTo>
                  <a:lnTo>
                    <a:pt x="306" y="678"/>
                  </a:lnTo>
                  <a:lnTo>
                    <a:pt x="306" y="738"/>
                  </a:lnTo>
                  <a:lnTo>
                    <a:pt x="306" y="807"/>
                  </a:lnTo>
                  <a:lnTo>
                    <a:pt x="279" y="843"/>
                  </a:lnTo>
                  <a:lnTo>
                    <a:pt x="243" y="876"/>
                  </a:lnTo>
                  <a:lnTo>
                    <a:pt x="221" y="909"/>
                  </a:lnTo>
                  <a:lnTo>
                    <a:pt x="221" y="945"/>
                  </a:lnTo>
                  <a:lnTo>
                    <a:pt x="189" y="954"/>
                  </a:lnTo>
                  <a:lnTo>
                    <a:pt x="198" y="978"/>
                  </a:lnTo>
                  <a:lnTo>
                    <a:pt x="183" y="1005"/>
                  </a:lnTo>
                  <a:lnTo>
                    <a:pt x="120" y="975"/>
                  </a:lnTo>
                  <a:lnTo>
                    <a:pt x="48" y="930"/>
                  </a:lnTo>
                  <a:lnTo>
                    <a:pt x="18" y="891"/>
                  </a:lnTo>
                  <a:lnTo>
                    <a:pt x="0" y="876"/>
                  </a:lnTo>
                  <a:lnTo>
                    <a:pt x="57" y="768"/>
                  </a:lnTo>
                  <a:lnTo>
                    <a:pt x="63" y="654"/>
                  </a:lnTo>
                  <a:lnTo>
                    <a:pt x="105" y="615"/>
                  </a:lnTo>
                  <a:lnTo>
                    <a:pt x="99" y="360"/>
                  </a:lnTo>
                  <a:lnTo>
                    <a:pt x="120" y="192"/>
                  </a:lnTo>
                  <a:lnTo>
                    <a:pt x="140" y="114"/>
                  </a:lnTo>
                  <a:lnTo>
                    <a:pt x="201" y="69"/>
                  </a:lnTo>
                  <a:lnTo>
                    <a:pt x="221" y="0"/>
                  </a:lnTo>
                  <a:lnTo>
                    <a:pt x="252" y="15"/>
                  </a:lnTo>
                  <a:lnTo>
                    <a:pt x="243" y="39"/>
                  </a:lnTo>
                  <a:lnTo>
                    <a:pt x="264" y="93"/>
                  </a:lnTo>
                  <a:lnTo>
                    <a:pt x="243" y="132"/>
                  </a:lnTo>
                  <a:lnTo>
                    <a:pt x="221" y="138"/>
                  </a:lnTo>
                  <a:lnTo>
                    <a:pt x="240" y="165"/>
                  </a:lnTo>
                  <a:lnTo>
                    <a:pt x="261" y="165"/>
                  </a:lnTo>
                  <a:lnTo>
                    <a:pt x="306" y="153"/>
                  </a:lnTo>
                  <a:lnTo>
                    <a:pt x="345" y="111"/>
                  </a:lnTo>
                  <a:lnTo>
                    <a:pt x="374" y="90"/>
                  </a:lnTo>
                  <a:lnTo>
                    <a:pt x="402" y="105"/>
                  </a:lnTo>
                  <a:lnTo>
                    <a:pt x="444" y="99"/>
                  </a:lnTo>
                  <a:lnTo>
                    <a:pt x="465" y="84"/>
                  </a:lnTo>
                  <a:lnTo>
                    <a:pt x="531" y="144"/>
                  </a:lnTo>
                  <a:lnTo>
                    <a:pt x="546" y="183"/>
                  </a:lnTo>
                  <a:lnTo>
                    <a:pt x="555" y="261"/>
                  </a:lnTo>
                  <a:lnTo>
                    <a:pt x="582" y="267"/>
                  </a:lnTo>
                  <a:lnTo>
                    <a:pt x="678" y="228"/>
                  </a:lnTo>
                  <a:lnTo>
                    <a:pt x="723" y="231"/>
                  </a:lnTo>
                  <a:lnTo>
                    <a:pt x="744" y="246"/>
                  </a:lnTo>
                  <a:lnTo>
                    <a:pt x="771" y="273"/>
                  </a:lnTo>
                  <a:lnTo>
                    <a:pt x="786" y="309"/>
                  </a:lnTo>
                  <a:lnTo>
                    <a:pt x="765" y="360"/>
                  </a:lnTo>
                  <a:lnTo>
                    <a:pt x="768" y="387"/>
                  </a:lnTo>
                  <a:lnTo>
                    <a:pt x="783" y="405"/>
                  </a:lnTo>
                  <a:lnTo>
                    <a:pt x="804" y="429"/>
                  </a:lnTo>
                  <a:lnTo>
                    <a:pt x="798" y="456"/>
                  </a:lnTo>
                  <a:lnTo>
                    <a:pt x="762" y="468"/>
                  </a:lnTo>
                  <a:lnTo>
                    <a:pt x="753" y="516"/>
                  </a:lnTo>
                  <a:lnTo>
                    <a:pt x="756" y="552"/>
                  </a:lnTo>
                  <a:lnTo>
                    <a:pt x="765" y="594"/>
                  </a:lnTo>
                  <a:lnTo>
                    <a:pt x="726" y="627"/>
                  </a:lnTo>
                  <a:lnTo>
                    <a:pt x="726" y="660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10" name="Freeform 56"/>
            <p:cNvSpPr>
              <a:spLocks/>
            </p:cNvSpPr>
            <p:nvPr/>
          </p:nvSpPr>
          <p:spPr bwMode="auto">
            <a:xfrm>
              <a:off x="2505075" y="3609975"/>
              <a:ext cx="876300" cy="704215"/>
            </a:xfrm>
            <a:custGeom>
              <a:avLst/>
              <a:gdLst>
                <a:gd name="T0" fmla="*/ 1149 w 1380"/>
                <a:gd name="T1" fmla="*/ 643 h 1109"/>
                <a:gd name="T2" fmla="*/ 1080 w 1380"/>
                <a:gd name="T3" fmla="*/ 660 h 1109"/>
                <a:gd name="T4" fmla="*/ 1048 w 1380"/>
                <a:gd name="T5" fmla="*/ 717 h 1109"/>
                <a:gd name="T6" fmla="*/ 965 w 1380"/>
                <a:gd name="T7" fmla="*/ 792 h 1109"/>
                <a:gd name="T8" fmla="*/ 923 w 1380"/>
                <a:gd name="T9" fmla="*/ 854 h 1109"/>
                <a:gd name="T10" fmla="*/ 817 w 1380"/>
                <a:gd name="T11" fmla="*/ 863 h 1109"/>
                <a:gd name="T12" fmla="*/ 738 w 1380"/>
                <a:gd name="T13" fmla="*/ 915 h 1109"/>
                <a:gd name="T14" fmla="*/ 738 w 1380"/>
                <a:gd name="T15" fmla="*/ 990 h 1109"/>
                <a:gd name="T16" fmla="*/ 582 w 1380"/>
                <a:gd name="T17" fmla="*/ 990 h 1109"/>
                <a:gd name="T18" fmla="*/ 522 w 1380"/>
                <a:gd name="T19" fmla="*/ 1012 h 1109"/>
                <a:gd name="T20" fmla="*/ 466 w 1380"/>
                <a:gd name="T21" fmla="*/ 1061 h 1109"/>
                <a:gd name="T22" fmla="*/ 443 w 1380"/>
                <a:gd name="T23" fmla="*/ 1109 h 1109"/>
                <a:gd name="T24" fmla="*/ 411 w 1380"/>
                <a:gd name="T25" fmla="*/ 1096 h 1109"/>
                <a:gd name="T26" fmla="*/ 406 w 1380"/>
                <a:gd name="T27" fmla="*/ 1039 h 1109"/>
                <a:gd name="T28" fmla="*/ 355 w 1380"/>
                <a:gd name="T29" fmla="*/ 1012 h 1109"/>
                <a:gd name="T30" fmla="*/ 277 w 1380"/>
                <a:gd name="T31" fmla="*/ 1012 h 1109"/>
                <a:gd name="T32" fmla="*/ 222 w 1380"/>
                <a:gd name="T33" fmla="*/ 968 h 1109"/>
                <a:gd name="T34" fmla="*/ 180 w 1380"/>
                <a:gd name="T35" fmla="*/ 920 h 1109"/>
                <a:gd name="T36" fmla="*/ 134 w 1380"/>
                <a:gd name="T37" fmla="*/ 827 h 1109"/>
                <a:gd name="T38" fmla="*/ 143 w 1380"/>
                <a:gd name="T39" fmla="*/ 739 h 1109"/>
                <a:gd name="T40" fmla="*/ 171 w 1380"/>
                <a:gd name="T41" fmla="*/ 695 h 1109"/>
                <a:gd name="T42" fmla="*/ 14 w 1380"/>
                <a:gd name="T43" fmla="*/ 682 h 1109"/>
                <a:gd name="T44" fmla="*/ 0 w 1380"/>
                <a:gd name="T45" fmla="*/ 546 h 1109"/>
                <a:gd name="T46" fmla="*/ 37 w 1380"/>
                <a:gd name="T47" fmla="*/ 594 h 1109"/>
                <a:gd name="T48" fmla="*/ 125 w 1380"/>
                <a:gd name="T49" fmla="*/ 590 h 1109"/>
                <a:gd name="T50" fmla="*/ 206 w 1380"/>
                <a:gd name="T51" fmla="*/ 607 h 1109"/>
                <a:gd name="T52" fmla="*/ 206 w 1380"/>
                <a:gd name="T53" fmla="*/ 570 h 1109"/>
                <a:gd name="T54" fmla="*/ 175 w 1380"/>
                <a:gd name="T55" fmla="*/ 537 h 1109"/>
                <a:gd name="T56" fmla="*/ 254 w 1380"/>
                <a:gd name="T57" fmla="*/ 444 h 1109"/>
                <a:gd name="T58" fmla="*/ 443 w 1380"/>
                <a:gd name="T59" fmla="*/ 348 h 1109"/>
                <a:gd name="T60" fmla="*/ 591 w 1380"/>
                <a:gd name="T61" fmla="*/ 264 h 1109"/>
                <a:gd name="T62" fmla="*/ 702 w 1380"/>
                <a:gd name="T63" fmla="*/ 229 h 1109"/>
                <a:gd name="T64" fmla="*/ 752 w 1380"/>
                <a:gd name="T65" fmla="*/ 224 h 1109"/>
                <a:gd name="T66" fmla="*/ 835 w 1380"/>
                <a:gd name="T67" fmla="*/ 176 h 1109"/>
                <a:gd name="T68" fmla="*/ 923 w 1380"/>
                <a:gd name="T69" fmla="*/ 141 h 1109"/>
                <a:gd name="T70" fmla="*/ 1048 w 1380"/>
                <a:gd name="T71" fmla="*/ 132 h 1109"/>
                <a:gd name="T72" fmla="*/ 1048 w 1380"/>
                <a:gd name="T73" fmla="*/ 0 h 1109"/>
                <a:gd name="T74" fmla="*/ 1191 w 1380"/>
                <a:gd name="T75" fmla="*/ 60 h 1109"/>
                <a:gd name="T76" fmla="*/ 1209 w 1380"/>
                <a:gd name="T77" fmla="*/ 110 h 1109"/>
                <a:gd name="T78" fmla="*/ 1288 w 1380"/>
                <a:gd name="T79" fmla="*/ 211 h 1109"/>
                <a:gd name="T80" fmla="*/ 1380 w 1380"/>
                <a:gd name="T81" fmla="*/ 295 h 1109"/>
                <a:gd name="T82" fmla="*/ 1334 w 1380"/>
                <a:gd name="T83" fmla="*/ 317 h 1109"/>
                <a:gd name="T84" fmla="*/ 1292 w 1380"/>
                <a:gd name="T85" fmla="*/ 321 h 1109"/>
                <a:gd name="T86" fmla="*/ 1177 w 1380"/>
                <a:gd name="T87" fmla="*/ 308 h 1109"/>
                <a:gd name="T88" fmla="*/ 1255 w 1380"/>
                <a:gd name="T89" fmla="*/ 409 h 1109"/>
                <a:gd name="T90" fmla="*/ 1265 w 1380"/>
                <a:gd name="T91" fmla="*/ 444 h 1109"/>
                <a:gd name="T92" fmla="*/ 1315 w 1380"/>
                <a:gd name="T93" fmla="*/ 497 h 1109"/>
                <a:gd name="T94" fmla="*/ 1292 w 1380"/>
                <a:gd name="T95" fmla="*/ 572 h 1109"/>
                <a:gd name="T96" fmla="*/ 1232 w 1380"/>
                <a:gd name="T97" fmla="*/ 612 h 1109"/>
                <a:gd name="T98" fmla="*/ 1149 w 1380"/>
                <a:gd name="T99" fmla="*/ 643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80" h="1109">
                  <a:moveTo>
                    <a:pt x="1149" y="643"/>
                  </a:moveTo>
                  <a:lnTo>
                    <a:pt x="1080" y="660"/>
                  </a:lnTo>
                  <a:lnTo>
                    <a:pt x="1048" y="717"/>
                  </a:lnTo>
                  <a:lnTo>
                    <a:pt x="965" y="792"/>
                  </a:lnTo>
                  <a:lnTo>
                    <a:pt x="923" y="854"/>
                  </a:lnTo>
                  <a:lnTo>
                    <a:pt x="817" y="863"/>
                  </a:lnTo>
                  <a:lnTo>
                    <a:pt x="738" y="915"/>
                  </a:lnTo>
                  <a:lnTo>
                    <a:pt x="738" y="990"/>
                  </a:lnTo>
                  <a:lnTo>
                    <a:pt x="582" y="990"/>
                  </a:lnTo>
                  <a:lnTo>
                    <a:pt x="522" y="1012"/>
                  </a:lnTo>
                  <a:lnTo>
                    <a:pt x="466" y="1061"/>
                  </a:lnTo>
                  <a:lnTo>
                    <a:pt x="443" y="1109"/>
                  </a:lnTo>
                  <a:lnTo>
                    <a:pt x="411" y="1096"/>
                  </a:lnTo>
                  <a:lnTo>
                    <a:pt x="406" y="1039"/>
                  </a:lnTo>
                  <a:lnTo>
                    <a:pt x="355" y="1012"/>
                  </a:lnTo>
                  <a:lnTo>
                    <a:pt x="277" y="1012"/>
                  </a:lnTo>
                  <a:lnTo>
                    <a:pt x="222" y="968"/>
                  </a:lnTo>
                  <a:lnTo>
                    <a:pt x="180" y="920"/>
                  </a:lnTo>
                  <a:lnTo>
                    <a:pt x="134" y="827"/>
                  </a:lnTo>
                  <a:lnTo>
                    <a:pt x="143" y="739"/>
                  </a:lnTo>
                  <a:lnTo>
                    <a:pt x="171" y="695"/>
                  </a:lnTo>
                  <a:lnTo>
                    <a:pt x="14" y="682"/>
                  </a:lnTo>
                  <a:lnTo>
                    <a:pt x="0" y="546"/>
                  </a:lnTo>
                  <a:lnTo>
                    <a:pt x="37" y="594"/>
                  </a:lnTo>
                  <a:lnTo>
                    <a:pt x="125" y="590"/>
                  </a:lnTo>
                  <a:lnTo>
                    <a:pt x="206" y="607"/>
                  </a:lnTo>
                  <a:lnTo>
                    <a:pt x="206" y="570"/>
                  </a:lnTo>
                  <a:lnTo>
                    <a:pt x="175" y="537"/>
                  </a:lnTo>
                  <a:lnTo>
                    <a:pt x="254" y="444"/>
                  </a:lnTo>
                  <a:lnTo>
                    <a:pt x="443" y="348"/>
                  </a:lnTo>
                  <a:lnTo>
                    <a:pt x="591" y="264"/>
                  </a:lnTo>
                  <a:cubicBezTo>
                    <a:pt x="686" y="226"/>
                    <a:pt x="646" y="229"/>
                    <a:pt x="702" y="229"/>
                  </a:cubicBezTo>
                  <a:lnTo>
                    <a:pt x="752" y="224"/>
                  </a:lnTo>
                  <a:lnTo>
                    <a:pt x="835" y="176"/>
                  </a:lnTo>
                  <a:lnTo>
                    <a:pt x="923" y="141"/>
                  </a:lnTo>
                  <a:lnTo>
                    <a:pt x="1048" y="132"/>
                  </a:lnTo>
                  <a:lnTo>
                    <a:pt x="1048" y="0"/>
                  </a:lnTo>
                  <a:lnTo>
                    <a:pt x="1191" y="60"/>
                  </a:lnTo>
                  <a:lnTo>
                    <a:pt x="1209" y="110"/>
                  </a:lnTo>
                  <a:lnTo>
                    <a:pt x="1288" y="211"/>
                  </a:lnTo>
                  <a:lnTo>
                    <a:pt x="1380" y="295"/>
                  </a:lnTo>
                  <a:lnTo>
                    <a:pt x="1334" y="317"/>
                  </a:lnTo>
                  <a:lnTo>
                    <a:pt x="1292" y="321"/>
                  </a:lnTo>
                  <a:lnTo>
                    <a:pt x="1177" y="308"/>
                  </a:lnTo>
                  <a:lnTo>
                    <a:pt x="1255" y="409"/>
                  </a:lnTo>
                  <a:lnTo>
                    <a:pt x="1265" y="444"/>
                  </a:lnTo>
                  <a:lnTo>
                    <a:pt x="1315" y="497"/>
                  </a:lnTo>
                  <a:lnTo>
                    <a:pt x="1292" y="572"/>
                  </a:lnTo>
                  <a:lnTo>
                    <a:pt x="1232" y="612"/>
                  </a:lnTo>
                  <a:lnTo>
                    <a:pt x="1149" y="643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sp>
          <p:nvSpPr>
            <p:cNvPr id="11" name="Freeform 57"/>
            <p:cNvSpPr>
              <a:spLocks/>
            </p:cNvSpPr>
            <p:nvPr/>
          </p:nvSpPr>
          <p:spPr bwMode="auto">
            <a:xfrm>
              <a:off x="2686050" y="4010025"/>
              <a:ext cx="884555" cy="620395"/>
            </a:xfrm>
            <a:custGeom>
              <a:avLst/>
              <a:gdLst>
                <a:gd name="T0" fmla="*/ 93 w 906"/>
                <a:gd name="T1" fmla="*/ 315 h 666"/>
                <a:gd name="T2" fmla="*/ 75 w 906"/>
                <a:gd name="T3" fmla="*/ 333 h 666"/>
                <a:gd name="T4" fmla="*/ 66 w 906"/>
                <a:gd name="T5" fmla="*/ 357 h 666"/>
                <a:gd name="T6" fmla="*/ 30 w 906"/>
                <a:gd name="T7" fmla="*/ 375 h 666"/>
                <a:gd name="T8" fmla="*/ 0 w 906"/>
                <a:gd name="T9" fmla="*/ 384 h 666"/>
                <a:gd name="T10" fmla="*/ 15 w 906"/>
                <a:gd name="T11" fmla="*/ 444 h 666"/>
                <a:gd name="T12" fmla="*/ 6 w 906"/>
                <a:gd name="T13" fmla="*/ 516 h 666"/>
                <a:gd name="T14" fmla="*/ 30 w 906"/>
                <a:gd name="T15" fmla="*/ 540 h 666"/>
                <a:gd name="T16" fmla="*/ 60 w 906"/>
                <a:gd name="T17" fmla="*/ 585 h 666"/>
                <a:gd name="T18" fmla="*/ 99 w 906"/>
                <a:gd name="T19" fmla="*/ 559 h 666"/>
                <a:gd name="T20" fmla="*/ 153 w 906"/>
                <a:gd name="T21" fmla="*/ 559 h 666"/>
                <a:gd name="T22" fmla="*/ 210 w 906"/>
                <a:gd name="T23" fmla="*/ 559 h 666"/>
                <a:gd name="T24" fmla="*/ 231 w 906"/>
                <a:gd name="T25" fmla="*/ 569 h 666"/>
                <a:gd name="T26" fmla="*/ 225 w 906"/>
                <a:gd name="T27" fmla="*/ 606 h 666"/>
                <a:gd name="T28" fmla="*/ 279 w 906"/>
                <a:gd name="T29" fmla="*/ 621 h 666"/>
                <a:gd name="T30" fmla="*/ 315 w 906"/>
                <a:gd name="T31" fmla="*/ 666 h 666"/>
                <a:gd name="T32" fmla="*/ 387 w 906"/>
                <a:gd name="T33" fmla="*/ 657 h 666"/>
                <a:gd name="T34" fmla="*/ 411 w 906"/>
                <a:gd name="T35" fmla="*/ 633 h 666"/>
                <a:gd name="T36" fmla="*/ 414 w 906"/>
                <a:gd name="T37" fmla="*/ 603 h 666"/>
                <a:gd name="T38" fmla="*/ 462 w 906"/>
                <a:gd name="T39" fmla="*/ 609 h 666"/>
                <a:gd name="T40" fmla="*/ 495 w 906"/>
                <a:gd name="T41" fmla="*/ 609 h 666"/>
                <a:gd name="T42" fmla="*/ 540 w 906"/>
                <a:gd name="T43" fmla="*/ 633 h 666"/>
                <a:gd name="T44" fmla="*/ 627 w 906"/>
                <a:gd name="T45" fmla="*/ 516 h 666"/>
                <a:gd name="T46" fmla="*/ 693 w 906"/>
                <a:gd name="T47" fmla="*/ 569 h 666"/>
                <a:gd name="T48" fmla="*/ 738 w 906"/>
                <a:gd name="T49" fmla="*/ 567 h 666"/>
                <a:gd name="T50" fmla="*/ 828 w 906"/>
                <a:gd name="T51" fmla="*/ 534 h 666"/>
                <a:gd name="T52" fmla="*/ 861 w 906"/>
                <a:gd name="T53" fmla="*/ 516 h 666"/>
                <a:gd name="T54" fmla="*/ 828 w 906"/>
                <a:gd name="T55" fmla="*/ 444 h 666"/>
                <a:gd name="T56" fmla="*/ 861 w 906"/>
                <a:gd name="T57" fmla="*/ 387 h 666"/>
                <a:gd name="T58" fmla="*/ 861 w 906"/>
                <a:gd name="T59" fmla="*/ 363 h 666"/>
                <a:gd name="T60" fmla="*/ 906 w 906"/>
                <a:gd name="T61" fmla="*/ 267 h 666"/>
                <a:gd name="T62" fmla="*/ 861 w 906"/>
                <a:gd name="T63" fmla="*/ 237 h 666"/>
                <a:gd name="T64" fmla="*/ 861 w 906"/>
                <a:gd name="T65" fmla="*/ 159 h 666"/>
                <a:gd name="T66" fmla="*/ 792 w 906"/>
                <a:gd name="T67" fmla="*/ 162 h 666"/>
                <a:gd name="T68" fmla="*/ 792 w 906"/>
                <a:gd name="T69" fmla="*/ 183 h 666"/>
                <a:gd name="T70" fmla="*/ 711 w 906"/>
                <a:gd name="T71" fmla="*/ 207 h 666"/>
                <a:gd name="T72" fmla="*/ 687 w 906"/>
                <a:gd name="T73" fmla="*/ 180 h 666"/>
                <a:gd name="T74" fmla="*/ 690 w 906"/>
                <a:gd name="T75" fmla="*/ 159 h 666"/>
                <a:gd name="T76" fmla="*/ 642 w 906"/>
                <a:gd name="T77" fmla="*/ 81 h 666"/>
                <a:gd name="T78" fmla="*/ 582 w 906"/>
                <a:gd name="T79" fmla="*/ 54 h 666"/>
                <a:gd name="T80" fmla="*/ 561 w 906"/>
                <a:gd name="T81" fmla="*/ 0 h 666"/>
                <a:gd name="T82" fmla="*/ 513 w 906"/>
                <a:gd name="T83" fmla="*/ 12 h 666"/>
                <a:gd name="T84" fmla="*/ 495 w 906"/>
                <a:gd name="T85" fmla="*/ 51 h 666"/>
                <a:gd name="T86" fmla="*/ 432 w 906"/>
                <a:gd name="T87" fmla="*/ 102 h 666"/>
                <a:gd name="T88" fmla="*/ 414 w 906"/>
                <a:gd name="T89" fmla="*/ 147 h 666"/>
                <a:gd name="T90" fmla="*/ 351 w 906"/>
                <a:gd name="T91" fmla="*/ 144 h 666"/>
                <a:gd name="T92" fmla="*/ 291 w 906"/>
                <a:gd name="T93" fmla="*/ 180 h 666"/>
                <a:gd name="T94" fmla="*/ 285 w 906"/>
                <a:gd name="T95" fmla="*/ 237 h 666"/>
                <a:gd name="T96" fmla="*/ 192 w 906"/>
                <a:gd name="T97" fmla="*/ 237 h 666"/>
                <a:gd name="T98" fmla="*/ 153 w 906"/>
                <a:gd name="T99" fmla="*/ 252 h 666"/>
                <a:gd name="T100" fmla="*/ 114 w 906"/>
                <a:gd name="T101" fmla="*/ 282 h 666"/>
                <a:gd name="T102" fmla="*/ 93 w 906"/>
                <a:gd name="T103" fmla="*/ 315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06" h="666">
                  <a:moveTo>
                    <a:pt x="93" y="315"/>
                  </a:moveTo>
                  <a:cubicBezTo>
                    <a:pt x="83" y="321"/>
                    <a:pt x="84" y="328"/>
                    <a:pt x="75" y="333"/>
                  </a:cubicBezTo>
                  <a:lnTo>
                    <a:pt x="66" y="357"/>
                  </a:lnTo>
                  <a:lnTo>
                    <a:pt x="30" y="375"/>
                  </a:lnTo>
                  <a:lnTo>
                    <a:pt x="0" y="384"/>
                  </a:lnTo>
                  <a:lnTo>
                    <a:pt x="15" y="444"/>
                  </a:lnTo>
                  <a:lnTo>
                    <a:pt x="6" y="516"/>
                  </a:lnTo>
                  <a:lnTo>
                    <a:pt x="30" y="540"/>
                  </a:lnTo>
                  <a:lnTo>
                    <a:pt x="60" y="585"/>
                  </a:lnTo>
                  <a:lnTo>
                    <a:pt x="99" y="559"/>
                  </a:lnTo>
                  <a:lnTo>
                    <a:pt x="153" y="559"/>
                  </a:lnTo>
                  <a:lnTo>
                    <a:pt x="210" y="559"/>
                  </a:lnTo>
                  <a:lnTo>
                    <a:pt x="231" y="569"/>
                  </a:lnTo>
                  <a:lnTo>
                    <a:pt x="225" y="606"/>
                  </a:lnTo>
                  <a:lnTo>
                    <a:pt x="279" y="621"/>
                  </a:lnTo>
                  <a:lnTo>
                    <a:pt x="315" y="666"/>
                  </a:lnTo>
                  <a:lnTo>
                    <a:pt x="387" y="657"/>
                  </a:lnTo>
                  <a:lnTo>
                    <a:pt x="411" y="633"/>
                  </a:lnTo>
                  <a:lnTo>
                    <a:pt x="414" y="603"/>
                  </a:lnTo>
                  <a:lnTo>
                    <a:pt x="462" y="609"/>
                  </a:lnTo>
                  <a:lnTo>
                    <a:pt x="495" y="609"/>
                  </a:lnTo>
                  <a:lnTo>
                    <a:pt x="540" y="633"/>
                  </a:lnTo>
                  <a:lnTo>
                    <a:pt x="627" y="516"/>
                  </a:lnTo>
                  <a:lnTo>
                    <a:pt x="693" y="569"/>
                  </a:lnTo>
                  <a:lnTo>
                    <a:pt x="738" y="567"/>
                  </a:lnTo>
                  <a:lnTo>
                    <a:pt x="828" y="534"/>
                  </a:lnTo>
                  <a:lnTo>
                    <a:pt x="861" y="516"/>
                  </a:lnTo>
                  <a:lnTo>
                    <a:pt x="828" y="444"/>
                  </a:lnTo>
                  <a:lnTo>
                    <a:pt x="861" y="387"/>
                  </a:lnTo>
                  <a:lnTo>
                    <a:pt x="861" y="363"/>
                  </a:lnTo>
                  <a:lnTo>
                    <a:pt x="906" y="267"/>
                  </a:lnTo>
                  <a:lnTo>
                    <a:pt x="861" y="237"/>
                  </a:lnTo>
                  <a:lnTo>
                    <a:pt x="861" y="159"/>
                  </a:lnTo>
                  <a:lnTo>
                    <a:pt x="792" y="162"/>
                  </a:lnTo>
                  <a:lnTo>
                    <a:pt x="792" y="183"/>
                  </a:lnTo>
                  <a:lnTo>
                    <a:pt x="711" y="207"/>
                  </a:lnTo>
                  <a:lnTo>
                    <a:pt x="687" y="180"/>
                  </a:lnTo>
                  <a:lnTo>
                    <a:pt x="690" y="159"/>
                  </a:lnTo>
                  <a:lnTo>
                    <a:pt x="642" y="81"/>
                  </a:lnTo>
                  <a:lnTo>
                    <a:pt x="582" y="54"/>
                  </a:lnTo>
                  <a:lnTo>
                    <a:pt x="561" y="0"/>
                  </a:lnTo>
                  <a:lnTo>
                    <a:pt x="513" y="12"/>
                  </a:lnTo>
                  <a:lnTo>
                    <a:pt x="495" y="51"/>
                  </a:lnTo>
                  <a:lnTo>
                    <a:pt x="432" y="102"/>
                  </a:lnTo>
                  <a:lnTo>
                    <a:pt x="414" y="147"/>
                  </a:lnTo>
                  <a:lnTo>
                    <a:pt x="351" y="144"/>
                  </a:lnTo>
                  <a:lnTo>
                    <a:pt x="291" y="180"/>
                  </a:lnTo>
                  <a:lnTo>
                    <a:pt x="285" y="237"/>
                  </a:lnTo>
                  <a:lnTo>
                    <a:pt x="192" y="237"/>
                  </a:lnTo>
                  <a:lnTo>
                    <a:pt x="153" y="252"/>
                  </a:lnTo>
                  <a:lnTo>
                    <a:pt x="114" y="282"/>
                  </a:lnTo>
                  <a:lnTo>
                    <a:pt x="93" y="315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  <p:grpSp>
          <p:nvGrpSpPr>
            <p:cNvPr id="12" name="81 Grupo"/>
            <p:cNvGrpSpPr/>
            <p:nvPr/>
          </p:nvGrpSpPr>
          <p:grpSpPr>
            <a:xfrm>
              <a:off x="66675" y="0"/>
              <a:ext cx="5414694" cy="5603165"/>
              <a:chOff x="0" y="0"/>
              <a:chExt cx="5414694" cy="5603165"/>
            </a:xfrm>
            <a:grpFill/>
          </p:grpSpPr>
          <p:sp>
            <p:nvSpPr>
              <p:cNvPr id="14" name="Freeform 52"/>
              <p:cNvSpPr>
                <a:spLocks/>
              </p:cNvSpPr>
              <p:nvPr/>
            </p:nvSpPr>
            <p:spPr bwMode="auto">
              <a:xfrm>
                <a:off x="0" y="3503220"/>
                <a:ext cx="1048385" cy="1036320"/>
              </a:xfrm>
              <a:custGeom>
                <a:avLst/>
                <a:gdLst>
                  <a:gd name="T0" fmla="*/ 896 w 1074"/>
                  <a:gd name="T1" fmla="*/ 0 h 1112"/>
                  <a:gd name="T2" fmla="*/ 771 w 1074"/>
                  <a:gd name="T3" fmla="*/ 77 h 1112"/>
                  <a:gd name="T4" fmla="*/ 635 w 1074"/>
                  <a:gd name="T5" fmla="*/ 171 h 1112"/>
                  <a:gd name="T6" fmla="*/ 680 w 1074"/>
                  <a:gd name="T7" fmla="*/ 268 h 1112"/>
                  <a:gd name="T8" fmla="*/ 607 w 1074"/>
                  <a:gd name="T9" fmla="*/ 446 h 1112"/>
                  <a:gd name="T10" fmla="*/ 575 w 1074"/>
                  <a:gd name="T11" fmla="*/ 533 h 1112"/>
                  <a:gd name="T12" fmla="*/ 527 w 1074"/>
                  <a:gd name="T13" fmla="*/ 683 h 1112"/>
                  <a:gd name="T14" fmla="*/ 432 w 1074"/>
                  <a:gd name="T15" fmla="*/ 753 h 1112"/>
                  <a:gd name="T16" fmla="*/ 279 w 1074"/>
                  <a:gd name="T17" fmla="*/ 743 h 1112"/>
                  <a:gd name="T18" fmla="*/ 119 w 1074"/>
                  <a:gd name="T19" fmla="*/ 788 h 1112"/>
                  <a:gd name="T20" fmla="*/ 136 w 1074"/>
                  <a:gd name="T21" fmla="*/ 948 h 1112"/>
                  <a:gd name="T22" fmla="*/ 80 w 1074"/>
                  <a:gd name="T23" fmla="*/ 1021 h 1112"/>
                  <a:gd name="T24" fmla="*/ 25 w 1074"/>
                  <a:gd name="T25" fmla="*/ 1070 h 1112"/>
                  <a:gd name="T26" fmla="*/ 52 w 1074"/>
                  <a:gd name="T27" fmla="*/ 1098 h 1112"/>
                  <a:gd name="T28" fmla="*/ 129 w 1074"/>
                  <a:gd name="T29" fmla="*/ 1039 h 1112"/>
                  <a:gd name="T30" fmla="*/ 307 w 1074"/>
                  <a:gd name="T31" fmla="*/ 1049 h 1112"/>
                  <a:gd name="T32" fmla="*/ 401 w 1074"/>
                  <a:gd name="T33" fmla="*/ 1070 h 1112"/>
                  <a:gd name="T34" fmla="*/ 509 w 1074"/>
                  <a:gd name="T35" fmla="*/ 1060 h 1112"/>
                  <a:gd name="T36" fmla="*/ 523 w 1074"/>
                  <a:gd name="T37" fmla="*/ 938 h 1112"/>
                  <a:gd name="T38" fmla="*/ 572 w 1074"/>
                  <a:gd name="T39" fmla="*/ 927 h 1112"/>
                  <a:gd name="T40" fmla="*/ 589 w 1074"/>
                  <a:gd name="T41" fmla="*/ 837 h 1112"/>
                  <a:gd name="T42" fmla="*/ 690 w 1074"/>
                  <a:gd name="T43" fmla="*/ 798 h 1112"/>
                  <a:gd name="T44" fmla="*/ 743 w 1074"/>
                  <a:gd name="T45" fmla="*/ 861 h 1112"/>
                  <a:gd name="T46" fmla="*/ 774 w 1074"/>
                  <a:gd name="T47" fmla="*/ 913 h 1112"/>
                  <a:gd name="T48" fmla="*/ 921 w 1074"/>
                  <a:gd name="T49" fmla="*/ 802 h 1112"/>
                  <a:gd name="T50" fmla="*/ 1006 w 1074"/>
                  <a:gd name="T51" fmla="*/ 711 h 1112"/>
                  <a:gd name="T52" fmla="*/ 1074 w 1074"/>
                  <a:gd name="T53" fmla="*/ 624 h 1112"/>
                  <a:gd name="T54" fmla="*/ 1006 w 1074"/>
                  <a:gd name="T55" fmla="*/ 561 h 1112"/>
                  <a:gd name="T56" fmla="*/ 942 w 1074"/>
                  <a:gd name="T57" fmla="*/ 512 h 1112"/>
                  <a:gd name="T58" fmla="*/ 917 w 1074"/>
                  <a:gd name="T59" fmla="*/ 460 h 1112"/>
                  <a:gd name="T60" fmla="*/ 868 w 1074"/>
                  <a:gd name="T61" fmla="*/ 342 h 1112"/>
                  <a:gd name="T62" fmla="*/ 872 w 1074"/>
                  <a:gd name="T63" fmla="*/ 146 h 1112"/>
                  <a:gd name="T64" fmla="*/ 935 w 1074"/>
                  <a:gd name="T65" fmla="*/ 84 h 1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74" h="1112">
                    <a:moveTo>
                      <a:pt x="935" y="84"/>
                    </a:moveTo>
                    <a:lnTo>
                      <a:pt x="896" y="0"/>
                    </a:lnTo>
                    <a:lnTo>
                      <a:pt x="840" y="0"/>
                    </a:lnTo>
                    <a:lnTo>
                      <a:pt x="771" y="77"/>
                    </a:lnTo>
                    <a:lnTo>
                      <a:pt x="684" y="94"/>
                    </a:lnTo>
                    <a:lnTo>
                      <a:pt x="635" y="171"/>
                    </a:lnTo>
                    <a:lnTo>
                      <a:pt x="704" y="244"/>
                    </a:lnTo>
                    <a:lnTo>
                      <a:pt x="680" y="268"/>
                    </a:lnTo>
                    <a:lnTo>
                      <a:pt x="677" y="387"/>
                    </a:lnTo>
                    <a:lnTo>
                      <a:pt x="607" y="446"/>
                    </a:lnTo>
                    <a:lnTo>
                      <a:pt x="600" y="485"/>
                    </a:lnTo>
                    <a:lnTo>
                      <a:pt x="575" y="533"/>
                    </a:lnTo>
                    <a:lnTo>
                      <a:pt x="527" y="582"/>
                    </a:lnTo>
                    <a:lnTo>
                      <a:pt x="527" y="683"/>
                    </a:lnTo>
                    <a:lnTo>
                      <a:pt x="495" y="729"/>
                    </a:lnTo>
                    <a:lnTo>
                      <a:pt x="432" y="753"/>
                    </a:lnTo>
                    <a:lnTo>
                      <a:pt x="335" y="763"/>
                    </a:lnTo>
                    <a:lnTo>
                      <a:pt x="279" y="743"/>
                    </a:lnTo>
                    <a:lnTo>
                      <a:pt x="174" y="746"/>
                    </a:lnTo>
                    <a:lnTo>
                      <a:pt x="119" y="788"/>
                    </a:lnTo>
                    <a:lnTo>
                      <a:pt x="32" y="896"/>
                    </a:lnTo>
                    <a:lnTo>
                      <a:pt x="136" y="948"/>
                    </a:lnTo>
                    <a:lnTo>
                      <a:pt x="119" y="994"/>
                    </a:lnTo>
                    <a:lnTo>
                      <a:pt x="80" y="1021"/>
                    </a:lnTo>
                    <a:lnTo>
                      <a:pt x="61" y="1074"/>
                    </a:lnTo>
                    <a:lnTo>
                      <a:pt x="25" y="1070"/>
                    </a:lnTo>
                    <a:lnTo>
                      <a:pt x="0" y="1102"/>
                    </a:lnTo>
                    <a:lnTo>
                      <a:pt x="52" y="1098"/>
                    </a:lnTo>
                    <a:lnTo>
                      <a:pt x="87" y="1074"/>
                    </a:lnTo>
                    <a:lnTo>
                      <a:pt x="129" y="1039"/>
                    </a:lnTo>
                    <a:lnTo>
                      <a:pt x="216" y="1025"/>
                    </a:lnTo>
                    <a:lnTo>
                      <a:pt x="307" y="1049"/>
                    </a:lnTo>
                    <a:lnTo>
                      <a:pt x="359" y="1088"/>
                    </a:lnTo>
                    <a:lnTo>
                      <a:pt x="401" y="1070"/>
                    </a:lnTo>
                    <a:lnTo>
                      <a:pt x="495" y="1112"/>
                    </a:lnTo>
                    <a:lnTo>
                      <a:pt x="509" y="1060"/>
                    </a:lnTo>
                    <a:lnTo>
                      <a:pt x="537" y="1018"/>
                    </a:lnTo>
                    <a:lnTo>
                      <a:pt x="523" y="938"/>
                    </a:lnTo>
                    <a:lnTo>
                      <a:pt x="565" y="952"/>
                    </a:lnTo>
                    <a:lnTo>
                      <a:pt x="572" y="927"/>
                    </a:lnTo>
                    <a:lnTo>
                      <a:pt x="575" y="868"/>
                    </a:lnTo>
                    <a:lnTo>
                      <a:pt x="589" y="837"/>
                    </a:lnTo>
                    <a:lnTo>
                      <a:pt x="631" y="830"/>
                    </a:lnTo>
                    <a:lnTo>
                      <a:pt x="690" y="798"/>
                    </a:lnTo>
                    <a:lnTo>
                      <a:pt x="722" y="906"/>
                    </a:lnTo>
                    <a:lnTo>
                      <a:pt x="743" y="861"/>
                    </a:lnTo>
                    <a:lnTo>
                      <a:pt x="781" y="851"/>
                    </a:lnTo>
                    <a:lnTo>
                      <a:pt x="774" y="913"/>
                    </a:lnTo>
                    <a:lnTo>
                      <a:pt x="879" y="805"/>
                    </a:lnTo>
                    <a:lnTo>
                      <a:pt x="921" y="802"/>
                    </a:lnTo>
                    <a:lnTo>
                      <a:pt x="935" y="767"/>
                    </a:lnTo>
                    <a:lnTo>
                      <a:pt x="1006" y="711"/>
                    </a:lnTo>
                    <a:lnTo>
                      <a:pt x="1050" y="669"/>
                    </a:lnTo>
                    <a:lnTo>
                      <a:pt x="1074" y="624"/>
                    </a:lnTo>
                    <a:lnTo>
                      <a:pt x="1060" y="596"/>
                    </a:lnTo>
                    <a:lnTo>
                      <a:pt x="1006" y="561"/>
                    </a:lnTo>
                    <a:lnTo>
                      <a:pt x="1006" y="495"/>
                    </a:lnTo>
                    <a:lnTo>
                      <a:pt x="942" y="512"/>
                    </a:lnTo>
                    <a:lnTo>
                      <a:pt x="910" y="485"/>
                    </a:lnTo>
                    <a:lnTo>
                      <a:pt x="917" y="460"/>
                    </a:lnTo>
                    <a:lnTo>
                      <a:pt x="875" y="404"/>
                    </a:lnTo>
                    <a:lnTo>
                      <a:pt x="868" y="342"/>
                    </a:lnTo>
                    <a:lnTo>
                      <a:pt x="868" y="225"/>
                    </a:lnTo>
                    <a:lnTo>
                      <a:pt x="872" y="146"/>
                    </a:lnTo>
                    <a:lnTo>
                      <a:pt x="882" y="126"/>
                    </a:lnTo>
                    <a:lnTo>
                      <a:pt x="935" y="84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15" name="Freeform 37"/>
              <p:cNvSpPr>
                <a:spLocks/>
              </p:cNvSpPr>
              <p:nvPr/>
            </p:nvSpPr>
            <p:spPr bwMode="auto">
              <a:xfrm>
                <a:off x="985652" y="0"/>
                <a:ext cx="3025140" cy="2609850"/>
              </a:xfrm>
              <a:custGeom>
                <a:avLst/>
                <a:gdLst>
                  <a:gd name="T0" fmla="*/ 1004 w 4764"/>
                  <a:gd name="T1" fmla="*/ 0 h 4110"/>
                  <a:gd name="T2" fmla="*/ 0 w 4764"/>
                  <a:gd name="T3" fmla="*/ 902 h 4110"/>
                  <a:gd name="T4" fmla="*/ 161 w 4764"/>
                  <a:gd name="T5" fmla="*/ 1024 h 4110"/>
                  <a:gd name="T6" fmla="*/ 300 w 4764"/>
                  <a:gd name="T7" fmla="*/ 1046 h 4110"/>
                  <a:gd name="T8" fmla="*/ 427 w 4764"/>
                  <a:gd name="T9" fmla="*/ 1134 h 4110"/>
                  <a:gd name="T10" fmla="*/ 497 w 4764"/>
                  <a:gd name="T11" fmla="*/ 1244 h 4110"/>
                  <a:gd name="T12" fmla="*/ 635 w 4764"/>
                  <a:gd name="T13" fmla="*/ 1430 h 4110"/>
                  <a:gd name="T14" fmla="*/ 750 w 4764"/>
                  <a:gd name="T15" fmla="*/ 1552 h 4110"/>
                  <a:gd name="T16" fmla="*/ 843 w 4764"/>
                  <a:gd name="T17" fmla="*/ 1706 h 4110"/>
                  <a:gd name="T18" fmla="*/ 1038 w 4764"/>
                  <a:gd name="T19" fmla="*/ 1750 h 4110"/>
                  <a:gd name="T20" fmla="*/ 1166 w 4764"/>
                  <a:gd name="T21" fmla="*/ 1882 h 4110"/>
                  <a:gd name="T22" fmla="*/ 1453 w 4764"/>
                  <a:gd name="T23" fmla="*/ 1981 h 4110"/>
                  <a:gd name="T24" fmla="*/ 1730 w 4764"/>
                  <a:gd name="T25" fmla="*/ 2256 h 4110"/>
                  <a:gd name="T26" fmla="*/ 1811 w 4764"/>
                  <a:gd name="T27" fmla="*/ 2421 h 4110"/>
                  <a:gd name="T28" fmla="*/ 1811 w 4764"/>
                  <a:gd name="T29" fmla="*/ 2553 h 4110"/>
                  <a:gd name="T30" fmla="*/ 1891 w 4764"/>
                  <a:gd name="T31" fmla="*/ 2697 h 4110"/>
                  <a:gd name="T32" fmla="*/ 2076 w 4764"/>
                  <a:gd name="T33" fmla="*/ 2653 h 4110"/>
                  <a:gd name="T34" fmla="*/ 2204 w 4764"/>
                  <a:gd name="T35" fmla="*/ 2773 h 4110"/>
                  <a:gd name="T36" fmla="*/ 2284 w 4764"/>
                  <a:gd name="T37" fmla="*/ 2961 h 4110"/>
                  <a:gd name="T38" fmla="*/ 2214 w 4764"/>
                  <a:gd name="T39" fmla="*/ 3071 h 4110"/>
                  <a:gd name="T40" fmla="*/ 2168 w 4764"/>
                  <a:gd name="T41" fmla="*/ 3247 h 4110"/>
                  <a:gd name="T42" fmla="*/ 2250 w 4764"/>
                  <a:gd name="T43" fmla="*/ 3367 h 4110"/>
                  <a:gd name="T44" fmla="*/ 2214 w 4764"/>
                  <a:gd name="T45" fmla="*/ 3521 h 4110"/>
                  <a:gd name="T46" fmla="*/ 2424 w 4764"/>
                  <a:gd name="T47" fmla="*/ 3632 h 4110"/>
                  <a:gd name="T48" fmla="*/ 2919 w 4764"/>
                  <a:gd name="T49" fmla="*/ 3709 h 4110"/>
                  <a:gd name="T50" fmla="*/ 3151 w 4764"/>
                  <a:gd name="T51" fmla="*/ 3697 h 4110"/>
                  <a:gd name="T52" fmla="*/ 3317 w 4764"/>
                  <a:gd name="T53" fmla="*/ 3807 h 4110"/>
                  <a:gd name="T54" fmla="*/ 3488 w 4764"/>
                  <a:gd name="T55" fmla="*/ 3952 h 4110"/>
                  <a:gd name="T56" fmla="*/ 3749 w 4764"/>
                  <a:gd name="T57" fmla="*/ 3851 h 4110"/>
                  <a:gd name="T58" fmla="*/ 4211 w 4764"/>
                  <a:gd name="T59" fmla="*/ 3889 h 4110"/>
                  <a:gd name="T60" fmla="*/ 4347 w 4764"/>
                  <a:gd name="T61" fmla="*/ 4091 h 4110"/>
                  <a:gd name="T62" fmla="*/ 4577 w 4764"/>
                  <a:gd name="T63" fmla="*/ 3936 h 4110"/>
                  <a:gd name="T64" fmla="*/ 4752 w 4764"/>
                  <a:gd name="T65" fmla="*/ 1871 h 4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764" h="4110">
                    <a:moveTo>
                      <a:pt x="4752" y="0"/>
                    </a:moveTo>
                    <a:lnTo>
                      <a:pt x="1004" y="0"/>
                    </a:lnTo>
                    <a:lnTo>
                      <a:pt x="1004" y="902"/>
                    </a:lnTo>
                    <a:lnTo>
                      <a:pt x="0" y="902"/>
                    </a:lnTo>
                    <a:lnTo>
                      <a:pt x="69" y="968"/>
                    </a:lnTo>
                    <a:lnTo>
                      <a:pt x="161" y="1024"/>
                    </a:lnTo>
                    <a:lnTo>
                      <a:pt x="231" y="1068"/>
                    </a:lnTo>
                    <a:lnTo>
                      <a:pt x="300" y="1046"/>
                    </a:lnTo>
                    <a:lnTo>
                      <a:pt x="404" y="1068"/>
                    </a:lnTo>
                    <a:lnTo>
                      <a:pt x="427" y="1134"/>
                    </a:lnTo>
                    <a:lnTo>
                      <a:pt x="381" y="1200"/>
                    </a:lnTo>
                    <a:lnTo>
                      <a:pt x="497" y="1244"/>
                    </a:lnTo>
                    <a:lnTo>
                      <a:pt x="554" y="1376"/>
                    </a:lnTo>
                    <a:lnTo>
                      <a:pt x="635" y="1430"/>
                    </a:lnTo>
                    <a:lnTo>
                      <a:pt x="727" y="1442"/>
                    </a:lnTo>
                    <a:lnTo>
                      <a:pt x="750" y="1552"/>
                    </a:lnTo>
                    <a:lnTo>
                      <a:pt x="830" y="1629"/>
                    </a:lnTo>
                    <a:lnTo>
                      <a:pt x="843" y="1706"/>
                    </a:lnTo>
                    <a:lnTo>
                      <a:pt x="969" y="1706"/>
                    </a:lnTo>
                    <a:lnTo>
                      <a:pt x="1038" y="1750"/>
                    </a:lnTo>
                    <a:lnTo>
                      <a:pt x="1130" y="1783"/>
                    </a:lnTo>
                    <a:lnTo>
                      <a:pt x="1166" y="1882"/>
                    </a:lnTo>
                    <a:lnTo>
                      <a:pt x="1269" y="1948"/>
                    </a:lnTo>
                    <a:lnTo>
                      <a:pt x="1453" y="1981"/>
                    </a:lnTo>
                    <a:lnTo>
                      <a:pt x="1604" y="2058"/>
                    </a:lnTo>
                    <a:lnTo>
                      <a:pt x="1730" y="2256"/>
                    </a:lnTo>
                    <a:lnTo>
                      <a:pt x="1742" y="2366"/>
                    </a:lnTo>
                    <a:lnTo>
                      <a:pt x="1811" y="2421"/>
                    </a:lnTo>
                    <a:lnTo>
                      <a:pt x="1742" y="2499"/>
                    </a:lnTo>
                    <a:lnTo>
                      <a:pt x="1811" y="2553"/>
                    </a:lnTo>
                    <a:lnTo>
                      <a:pt x="1822" y="2653"/>
                    </a:lnTo>
                    <a:lnTo>
                      <a:pt x="1891" y="2697"/>
                    </a:lnTo>
                    <a:lnTo>
                      <a:pt x="1984" y="2719"/>
                    </a:lnTo>
                    <a:lnTo>
                      <a:pt x="2076" y="2653"/>
                    </a:lnTo>
                    <a:lnTo>
                      <a:pt x="2111" y="2763"/>
                    </a:lnTo>
                    <a:lnTo>
                      <a:pt x="2204" y="2773"/>
                    </a:lnTo>
                    <a:lnTo>
                      <a:pt x="2307" y="2807"/>
                    </a:lnTo>
                    <a:lnTo>
                      <a:pt x="2284" y="2961"/>
                    </a:lnTo>
                    <a:lnTo>
                      <a:pt x="2296" y="3059"/>
                    </a:lnTo>
                    <a:lnTo>
                      <a:pt x="2214" y="3071"/>
                    </a:lnTo>
                    <a:lnTo>
                      <a:pt x="2250" y="3169"/>
                    </a:lnTo>
                    <a:lnTo>
                      <a:pt x="2168" y="3247"/>
                    </a:lnTo>
                    <a:lnTo>
                      <a:pt x="2191" y="3313"/>
                    </a:lnTo>
                    <a:lnTo>
                      <a:pt x="2250" y="3367"/>
                    </a:lnTo>
                    <a:lnTo>
                      <a:pt x="2214" y="3433"/>
                    </a:lnTo>
                    <a:lnTo>
                      <a:pt x="2214" y="3521"/>
                    </a:lnTo>
                    <a:lnTo>
                      <a:pt x="2205" y="3583"/>
                    </a:lnTo>
                    <a:lnTo>
                      <a:pt x="2424" y="3632"/>
                    </a:lnTo>
                    <a:lnTo>
                      <a:pt x="2642" y="3643"/>
                    </a:lnTo>
                    <a:lnTo>
                      <a:pt x="2919" y="3709"/>
                    </a:lnTo>
                    <a:lnTo>
                      <a:pt x="3029" y="3768"/>
                    </a:lnTo>
                    <a:lnTo>
                      <a:pt x="3151" y="3697"/>
                    </a:lnTo>
                    <a:lnTo>
                      <a:pt x="3229" y="3763"/>
                    </a:lnTo>
                    <a:lnTo>
                      <a:pt x="3317" y="3807"/>
                    </a:lnTo>
                    <a:lnTo>
                      <a:pt x="3432" y="3864"/>
                    </a:lnTo>
                    <a:lnTo>
                      <a:pt x="3488" y="3952"/>
                    </a:lnTo>
                    <a:lnTo>
                      <a:pt x="3668" y="3939"/>
                    </a:lnTo>
                    <a:lnTo>
                      <a:pt x="3749" y="3851"/>
                    </a:lnTo>
                    <a:lnTo>
                      <a:pt x="3991" y="3913"/>
                    </a:lnTo>
                    <a:lnTo>
                      <a:pt x="4211" y="3889"/>
                    </a:lnTo>
                    <a:lnTo>
                      <a:pt x="4244" y="4071"/>
                    </a:lnTo>
                    <a:lnTo>
                      <a:pt x="4347" y="4091"/>
                    </a:lnTo>
                    <a:lnTo>
                      <a:pt x="4455" y="4110"/>
                    </a:lnTo>
                    <a:lnTo>
                      <a:pt x="4577" y="3936"/>
                    </a:lnTo>
                    <a:lnTo>
                      <a:pt x="4764" y="3961"/>
                    </a:lnTo>
                    <a:lnTo>
                      <a:pt x="4752" y="1871"/>
                    </a:lnTo>
                    <a:lnTo>
                      <a:pt x="4752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16" name="Freeform 38"/>
              <p:cNvSpPr>
                <a:spLocks/>
              </p:cNvSpPr>
              <p:nvPr/>
            </p:nvSpPr>
            <p:spPr bwMode="auto">
              <a:xfrm>
                <a:off x="1163782" y="2274145"/>
                <a:ext cx="1235710" cy="1831340"/>
              </a:xfrm>
              <a:custGeom>
                <a:avLst/>
                <a:gdLst>
                  <a:gd name="T0" fmla="*/ 1251 w 1266"/>
                  <a:gd name="T1" fmla="*/ 0 h 1966"/>
                  <a:gd name="T2" fmla="*/ 1254 w 1266"/>
                  <a:gd name="T3" fmla="*/ 70 h 1966"/>
                  <a:gd name="T4" fmla="*/ 1200 w 1266"/>
                  <a:gd name="T5" fmla="*/ 79 h 1966"/>
                  <a:gd name="T6" fmla="*/ 1137 w 1266"/>
                  <a:gd name="T7" fmla="*/ 124 h 1966"/>
                  <a:gd name="T8" fmla="*/ 1011 w 1266"/>
                  <a:gd name="T9" fmla="*/ 79 h 1966"/>
                  <a:gd name="T10" fmla="*/ 915 w 1266"/>
                  <a:gd name="T11" fmla="*/ 67 h 1966"/>
                  <a:gd name="T12" fmla="*/ 831 w 1266"/>
                  <a:gd name="T13" fmla="*/ 130 h 1966"/>
                  <a:gd name="T14" fmla="*/ 852 w 1266"/>
                  <a:gd name="T15" fmla="*/ 202 h 1966"/>
                  <a:gd name="T16" fmla="*/ 843 w 1266"/>
                  <a:gd name="T17" fmla="*/ 301 h 1966"/>
                  <a:gd name="T18" fmla="*/ 777 w 1266"/>
                  <a:gd name="T19" fmla="*/ 379 h 1966"/>
                  <a:gd name="T20" fmla="*/ 702 w 1266"/>
                  <a:gd name="T21" fmla="*/ 481 h 1966"/>
                  <a:gd name="T22" fmla="*/ 780 w 1266"/>
                  <a:gd name="T23" fmla="*/ 556 h 1966"/>
                  <a:gd name="T24" fmla="*/ 798 w 1266"/>
                  <a:gd name="T25" fmla="*/ 622 h 1966"/>
                  <a:gd name="T26" fmla="*/ 918 w 1266"/>
                  <a:gd name="T27" fmla="*/ 637 h 1966"/>
                  <a:gd name="T28" fmla="*/ 960 w 1266"/>
                  <a:gd name="T29" fmla="*/ 724 h 1966"/>
                  <a:gd name="T30" fmla="*/ 1011 w 1266"/>
                  <a:gd name="T31" fmla="*/ 799 h 1966"/>
                  <a:gd name="T32" fmla="*/ 957 w 1266"/>
                  <a:gd name="T33" fmla="*/ 916 h 1966"/>
                  <a:gd name="T34" fmla="*/ 888 w 1266"/>
                  <a:gd name="T35" fmla="*/ 982 h 1966"/>
                  <a:gd name="T36" fmla="*/ 948 w 1266"/>
                  <a:gd name="T37" fmla="*/ 1126 h 1966"/>
                  <a:gd name="T38" fmla="*/ 1116 w 1266"/>
                  <a:gd name="T39" fmla="*/ 1126 h 1966"/>
                  <a:gd name="T40" fmla="*/ 1203 w 1266"/>
                  <a:gd name="T41" fmla="*/ 1171 h 1966"/>
                  <a:gd name="T42" fmla="*/ 1125 w 1266"/>
                  <a:gd name="T43" fmla="*/ 1273 h 1966"/>
                  <a:gd name="T44" fmla="*/ 1086 w 1266"/>
                  <a:gd name="T45" fmla="*/ 1342 h 1966"/>
                  <a:gd name="T46" fmla="*/ 993 w 1266"/>
                  <a:gd name="T47" fmla="*/ 1324 h 1966"/>
                  <a:gd name="T48" fmla="*/ 795 w 1266"/>
                  <a:gd name="T49" fmla="*/ 1291 h 1966"/>
                  <a:gd name="T50" fmla="*/ 747 w 1266"/>
                  <a:gd name="T51" fmla="*/ 1276 h 1966"/>
                  <a:gd name="T52" fmla="*/ 729 w 1266"/>
                  <a:gd name="T53" fmla="*/ 1399 h 1966"/>
                  <a:gd name="T54" fmla="*/ 786 w 1266"/>
                  <a:gd name="T55" fmla="*/ 1549 h 1966"/>
                  <a:gd name="T56" fmla="*/ 915 w 1266"/>
                  <a:gd name="T57" fmla="*/ 1684 h 1966"/>
                  <a:gd name="T58" fmla="*/ 1014 w 1266"/>
                  <a:gd name="T59" fmla="*/ 1777 h 1966"/>
                  <a:gd name="T60" fmla="*/ 945 w 1266"/>
                  <a:gd name="T61" fmla="*/ 1804 h 1966"/>
                  <a:gd name="T62" fmla="*/ 765 w 1266"/>
                  <a:gd name="T63" fmla="*/ 1750 h 1966"/>
                  <a:gd name="T64" fmla="*/ 540 w 1266"/>
                  <a:gd name="T65" fmla="*/ 1750 h 1966"/>
                  <a:gd name="T66" fmla="*/ 423 w 1266"/>
                  <a:gd name="T67" fmla="*/ 1768 h 1966"/>
                  <a:gd name="T68" fmla="*/ 423 w 1266"/>
                  <a:gd name="T69" fmla="*/ 1831 h 1966"/>
                  <a:gd name="T70" fmla="*/ 429 w 1266"/>
                  <a:gd name="T71" fmla="*/ 1918 h 1966"/>
                  <a:gd name="T72" fmla="*/ 351 w 1266"/>
                  <a:gd name="T73" fmla="*/ 1966 h 1966"/>
                  <a:gd name="T74" fmla="*/ 219 w 1266"/>
                  <a:gd name="T75" fmla="*/ 1837 h 1966"/>
                  <a:gd name="T76" fmla="*/ 150 w 1266"/>
                  <a:gd name="T77" fmla="*/ 1741 h 1966"/>
                  <a:gd name="T78" fmla="*/ 117 w 1266"/>
                  <a:gd name="T79" fmla="*/ 1669 h 1966"/>
                  <a:gd name="T80" fmla="*/ 78 w 1266"/>
                  <a:gd name="T81" fmla="*/ 1516 h 1966"/>
                  <a:gd name="T82" fmla="*/ 129 w 1266"/>
                  <a:gd name="T83" fmla="*/ 1489 h 1966"/>
                  <a:gd name="T84" fmla="*/ 69 w 1266"/>
                  <a:gd name="T85" fmla="*/ 1387 h 1966"/>
                  <a:gd name="T86" fmla="*/ 0 w 1266"/>
                  <a:gd name="T87" fmla="*/ 1348 h 1966"/>
                  <a:gd name="T88" fmla="*/ 0 w 1266"/>
                  <a:gd name="T89" fmla="*/ 1237 h 1966"/>
                  <a:gd name="T90" fmla="*/ 117 w 1266"/>
                  <a:gd name="T91" fmla="*/ 1201 h 1966"/>
                  <a:gd name="T92" fmla="*/ 177 w 1266"/>
                  <a:gd name="T93" fmla="*/ 1153 h 1966"/>
                  <a:gd name="T94" fmla="*/ 189 w 1266"/>
                  <a:gd name="T95" fmla="*/ 1030 h 1966"/>
                  <a:gd name="T96" fmla="*/ 0 w 1266"/>
                  <a:gd name="T97" fmla="*/ 871 h 1966"/>
                  <a:gd name="T98" fmla="*/ 111 w 1266"/>
                  <a:gd name="T99" fmla="*/ 682 h 1966"/>
                  <a:gd name="T100" fmla="*/ 492 w 1266"/>
                  <a:gd name="T101" fmla="*/ 0 h 1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266" h="1966">
                    <a:moveTo>
                      <a:pt x="492" y="0"/>
                    </a:moveTo>
                    <a:lnTo>
                      <a:pt x="1251" y="0"/>
                    </a:lnTo>
                    <a:lnTo>
                      <a:pt x="1266" y="40"/>
                    </a:lnTo>
                    <a:lnTo>
                      <a:pt x="1254" y="70"/>
                    </a:lnTo>
                    <a:lnTo>
                      <a:pt x="1245" y="97"/>
                    </a:lnTo>
                    <a:lnTo>
                      <a:pt x="1200" y="79"/>
                    </a:lnTo>
                    <a:lnTo>
                      <a:pt x="1161" y="97"/>
                    </a:lnTo>
                    <a:lnTo>
                      <a:pt x="1137" y="124"/>
                    </a:lnTo>
                    <a:lnTo>
                      <a:pt x="1062" y="121"/>
                    </a:lnTo>
                    <a:lnTo>
                      <a:pt x="1011" y="79"/>
                    </a:lnTo>
                    <a:lnTo>
                      <a:pt x="966" y="67"/>
                    </a:lnTo>
                    <a:lnTo>
                      <a:pt x="915" y="67"/>
                    </a:lnTo>
                    <a:lnTo>
                      <a:pt x="870" y="136"/>
                    </a:lnTo>
                    <a:lnTo>
                      <a:pt x="831" y="130"/>
                    </a:lnTo>
                    <a:lnTo>
                      <a:pt x="801" y="175"/>
                    </a:lnTo>
                    <a:lnTo>
                      <a:pt x="852" y="202"/>
                    </a:lnTo>
                    <a:lnTo>
                      <a:pt x="810" y="256"/>
                    </a:lnTo>
                    <a:lnTo>
                      <a:pt x="843" y="301"/>
                    </a:lnTo>
                    <a:lnTo>
                      <a:pt x="825" y="345"/>
                    </a:lnTo>
                    <a:lnTo>
                      <a:pt x="777" y="379"/>
                    </a:lnTo>
                    <a:lnTo>
                      <a:pt x="747" y="445"/>
                    </a:lnTo>
                    <a:lnTo>
                      <a:pt x="702" y="481"/>
                    </a:lnTo>
                    <a:lnTo>
                      <a:pt x="753" y="523"/>
                    </a:lnTo>
                    <a:lnTo>
                      <a:pt x="780" y="556"/>
                    </a:lnTo>
                    <a:lnTo>
                      <a:pt x="747" y="595"/>
                    </a:lnTo>
                    <a:lnTo>
                      <a:pt x="798" y="622"/>
                    </a:lnTo>
                    <a:lnTo>
                      <a:pt x="858" y="637"/>
                    </a:lnTo>
                    <a:lnTo>
                      <a:pt x="918" y="637"/>
                    </a:lnTo>
                    <a:lnTo>
                      <a:pt x="963" y="679"/>
                    </a:lnTo>
                    <a:lnTo>
                      <a:pt x="960" y="724"/>
                    </a:lnTo>
                    <a:lnTo>
                      <a:pt x="957" y="748"/>
                    </a:lnTo>
                    <a:lnTo>
                      <a:pt x="1011" y="799"/>
                    </a:lnTo>
                    <a:lnTo>
                      <a:pt x="1008" y="865"/>
                    </a:lnTo>
                    <a:lnTo>
                      <a:pt x="957" y="916"/>
                    </a:lnTo>
                    <a:lnTo>
                      <a:pt x="939" y="955"/>
                    </a:lnTo>
                    <a:lnTo>
                      <a:pt x="888" y="982"/>
                    </a:lnTo>
                    <a:lnTo>
                      <a:pt x="870" y="1051"/>
                    </a:lnTo>
                    <a:lnTo>
                      <a:pt x="948" y="1126"/>
                    </a:lnTo>
                    <a:lnTo>
                      <a:pt x="1050" y="1126"/>
                    </a:lnTo>
                    <a:lnTo>
                      <a:pt x="1116" y="1126"/>
                    </a:lnTo>
                    <a:lnTo>
                      <a:pt x="1173" y="1138"/>
                    </a:lnTo>
                    <a:lnTo>
                      <a:pt x="1203" y="1171"/>
                    </a:lnTo>
                    <a:lnTo>
                      <a:pt x="1194" y="1222"/>
                    </a:lnTo>
                    <a:lnTo>
                      <a:pt x="1125" y="1273"/>
                    </a:lnTo>
                    <a:lnTo>
                      <a:pt x="1101" y="1327"/>
                    </a:lnTo>
                    <a:lnTo>
                      <a:pt x="1086" y="1342"/>
                    </a:lnTo>
                    <a:lnTo>
                      <a:pt x="1032" y="1324"/>
                    </a:lnTo>
                    <a:lnTo>
                      <a:pt x="993" y="1324"/>
                    </a:lnTo>
                    <a:lnTo>
                      <a:pt x="846" y="1327"/>
                    </a:lnTo>
                    <a:lnTo>
                      <a:pt x="795" y="1291"/>
                    </a:lnTo>
                    <a:lnTo>
                      <a:pt x="774" y="1303"/>
                    </a:lnTo>
                    <a:lnTo>
                      <a:pt x="747" y="1276"/>
                    </a:lnTo>
                    <a:lnTo>
                      <a:pt x="714" y="1309"/>
                    </a:lnTo>
                    <a:lnTo>
                      <a:pt x="729" y="1399"/>
                    </a:lnTo>
                    <a:lnTo>
                      <a:pt x="729" y="1447"/>
                    </a:lnTo>
                    <a:lnTo>
                      <a:pt x="786" y="1549"/>
                    </a:lnTo>
                    <a:lnTo>
                      <a:pt x="948" y="1639"/>
                    </a:lnTo>
                    <a:lnTo>
                      <a:pt x="915" y="1684"/>
                    </a:lnTo>
                    <a:lnTo>
                      <a:pt x="993" y="1771"/>
                    </a:lnTo>
                    <a:lnTo>
                      <a:pt x="1014" y="1777"/>
                    </a:lnTo>
                    <a:lnTo>
                      <a:pt x="990" y="1825"/>
                    </a:lnTo>
                    <a:lnTo>
                      <a:pt x="945" y="1804"/>
                    </a:lnTo>
                    <a:lnTo>
                      <a:pt x="855" y="1762"/>
                    </a:lnTo>
                    <a:lnTo>
                      <a:pt x="765" y="1750"/>
                    </a:lnTo>
                    <a:lnTo>
                      <a:pt x="669" y="1756"/>
                    </a:lnTo>
                    <a:lnTo>
                      <a:pt x="540" y="1750"/>
                    </a:lnTo>
                    <a:lnTo>
                      <a:pt x="492" y="1729"/>
                    </a:lnTo>
                    <a:lnTo>
                      <a:pt x="423" y="1768"/>
                    </a:lnTo>
                    <a:lnTo>
                      <a:pt x="420" y="1798"/>
                    </a:lnTo>
                    <a:lnTo>
                      <a:pt x="423" y="1831"/>
                    </a:lnTo>
                    <a:lnTo>
                      <a:pt x="390" y="1885"/>
                    </a:lnTo>
                    <a:lnTo>
                      <a:pt x="429" y="1918"/>
                    </a:lnTo>
                    <a:lnTo>
                      <a:pt x="396" y="1951"/>
                    </a:lnTo>
                    <a:lnTo>
                      <a:pt x="351" y="1966"/>
                    </a:lnTo>
                    <a:lnTo>
                      <a:pt x="258" y="1861"/>
                    </a:lnTo>
                    <a:lnTo>
                      <a:pt x="219" y="1837"/>
                    </a:lnTo>
                    <a:lnTo>
                      <a:pt x="171" y="1804"/>
                    </a:lnTo>
                    <a:lnTo>
                      <a:pt x="150" y="1741"/>
                    </a:lnTo>
                    <a:lnTo>
                      <a:pt x="108" y="1693"/>
                    </a:lnTo>
                    <a:lnTo>
                      <a:pt x="117" y="1669"/>
                    </a:lnTo>
                    <a:lnTo>
                      <a:pt x="78" y="1633"/>
                    </a:lnTo>
                    <a:lnTo>
                      <a:pt x="78" y="1516"/>
                    </a:lnTo>
                    <a:lnTo>
                      <a:pt x="99" y="1480"/>
                    </a:lnTo>
                    <a:lnTo>
                      <a:pt x="129" y="1489"/>
                    </a:lnTo>
                    <a:lnTo>
                      <a:pt x="162" y="1471"/>
                    </a:lnTo>
                    <a:lnTo>
                      <a:pt x="69" y="1387"/>
                    </a:lnTo>
                    <a:lnTo>
                      <a:pt x="30" y="1387"/>
                    </a:lnTo>
                    <a:lnTo>
                      <a:pt x="0" y="1348"/>
                    </a:lnTo>
                    <a:lnTo>
                      <a:pt x="6" y="1285"/>
                    </a:lnTo>
                    <a:lnTo>
                      <a:pt x="0" y="1237"/>
                    </a:lnTo>
                    <a:lnTo>
                      <a:pt x="87" y="1240"/>
                    </a:lnTo>
                    <a:lnTo>
                      <a:pt x="117" y="1201"/>
                    </a:lnTo>
                    <a:lnTo>
                      <a:pt x="198" y="1204"/>
                    </a:lnTo>
                    <a:lnTo>
                      <a:pt x="177" y="1153"/>
                    </a:lnTo>
                    <a:lnTo>
                      <a:pt x="258" y="1081"/>
                    </a:lnTo>
                    <a:lnTo>
                      <a:pt x="189" y="1030"/>
                    </a:lnTo>
                    <a:lnTo>
                      <a:pt x="51" y="1015"/>
                    </a:lnTo>
                    <a:lnTo>
                      <a:pt x="0" y="871"/>
                    </a:lnTo>
                    <a:lnTo>
                      <a:pt x="18" y="760"/>
                    </a:lnTo>
                    <a:lnTo>
                      <a:pt x="111" y="682"/>
                    </a:lnTo>
                    <a:lnTo>
                      <a:pt x="222" y="613"/>
                    </a:lnTo>
                    <a:lnTo>
                      <a:pt x="492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17" name="Freeform 39"/>
              <p:cNvSpPr>
                <a:spLocks/>
              </p:cNvSpPr>
              <p:nvPr/>
            </p:nvSpPr>
            <p:spPr bwMode="auto">
              <a:xfrm>
                <a:off x="3099459" y="3384467"/>
                <a:ext cx="1076960" cy="824865"/>
              </a:xfrm>
              <a:custGeom>
                <a:avLst/>
                <a:gdLst>
                  <a:gd name="T0" fmla="*/ 249 w 1696"/>
                  <a:gd name="T1" fmla="*/ 674 h 1299"/>
                  <a:gd name="T2" fmla="*/ 171 w 1696"/>
                  <a:gd name="T3" fmla="*/ 718 h 1299"/>
                  <a:gd name="T4" fmla="*/ 217 w 1696"/>
                  <a:gd name="T5" fmla="*/ 797 h 1299"/>
                  <a:gd name="T6" fmla="*/ 244 w 1696"/>
                  <a:gd name="T7" fmla="*/ 925 h 1299"/>
                  <a:gd name="T8" fmla="*/ 101 w 1696"/>
                  <a:gd name="T9" fmla="*/ 986 h 1299"/>
                  <a:gd name="T10" fmla="*/ 226 w 1696"/>
                  <a:gd name="T11" fmla="*/ 1114 h 1299"/>
                  <a:gd name="T12" fmla="*/ 300 w 1696"/>
                  <a:gd name="T13" fmla="*/ 1237 h 1299"/>
                  <a:gd name="T14" fmla="*/ 332 w 1696"/>
                  <a:gd name="T15" fmla="*/ 1299 h 1299"/>
                  <a:gd name="T16" fmla="*/ 484 w 1696"/>
                  <a:gd name="T17" fmla="*/ 1220 h 1299"/>
                  <a:gd name="T18" fmla="*/ 456 w 1696"/>
                  <a:gd name="T19" fmla="*/ 1114 h 1299"/>
                  <a:gd name="T20" fmla="*/ 507 w 1696"/>
                  <a:gd name="T21" fmla="*/ 995 h 1299"/>
                  <a:gd name="T22" fmla="*/ 664 w 1696"/>
                  <a:gd name="T23" fmla="*/ 995 h 1299"/>
                  <a:gd name="T24" fmla="*/ 931 w 1696"/>
                  <a:gd name="T25" fmla="*/ 991 h 1299"/>
                  <a:gd name="T26" fmla="*/ 1074 w 1696"/>
                  <a:gd name="T27" fmla="*/ 894 h 1299"/>
                  <a:gd name="T28" fmla="*/ 1184 w 1696"/>
                  <a:gd name="T29" fmla="*/ 925 h 1299"/>
                  <a:gd name="T30" fmla="*/ 1360 w 1696"/>
                  <a:gd name="T31" fmla="*/ 885 h 1299"/>
                  <a:gd name="T32" fmla="*/ 1493 w 1696"/>
                  <a:gd name="T33" fmla="*/ 845 h 1299"/>
                  <a:gd name="T34" fmla="*/ 1576 w 1696"/>
                  <a:gd name="T35" fmla="*/ 797 h 1299"/>
                  <a:gd name="T36" fmla="*/ 1659 w 1696"/>
                  <a:gd name="T37" fmla="*/ 797 h 1299"/>
                  <a:gd name="T38" fmla="*/ 1613 w 1696"/>
                  <a:gd name="T39" fmla="*/ 700 h 1299"/>
                  <a:gd name="T40" fmla="*/ 1664 w 1696"/>
                  <a:gd name="T41" fmla="*/ 559 h 1299"/>
                  <a:gd name="T42" fmla="*/ 1622 w 1696"/>
                  <a:gd name="T43" fmla="*/ 440 h 1299"/>
                  <a:gd name="T44" fmla="*/ 1558 w 1696"/>
                  <a:gd name="T45" fmla="*/ 260 h 1299"/>
                  <a:gd name="T46" fmla="*/ 1631 w 1696"/>
                  <a:gd name="T47" fmla="*/ 198 h 1299"/>
                  <a:gd name="T48" fmla="*/ 1599 w 1696"/>
                  <a:gd name="T49" fmla="*/ 44 h 1299"/>
                  <a:gd name="T50" fmla="*/ 1475 w 1696"/>
                  <a:gd name="T51" fmla="*/ 9 h 1299"/>
                  <a:gd name="T52" fmla="*/ 1355 w 1696"/>
                  <a:gd name="T53" fmla="*/ 35 h 1299"/>
                  <a:gd name="T54" fmla="*/ 1267 w 1696"/>
                  <a:gd name="T55" fmla="*/ 57 h 1299"/>
                  <a:gd name="T56" fmla="*/ 1131 w 1696"/>
                  <a:gd name="T57" fmla="*/ 141 h 1299"/>
                  <a:gd name="T58" fmla="*/ 917 w 1696"/>
                  <a:gd name="T59" fmla="*/ 198 h 1299"/>
                  <a:gd name="T60" fmla="*/ 756 w 1696"/>
                  <a:gd name="T61" fmla="*/ 264 h 1299"/>
                  <a:gd name="T62" fmla="*/ 659 w 1696"/>
                  <a:gd name="T63" fmla="*/ 299 h 1299"/>
                  <a:gd name="T64" fmla="*/ 562 w 1696"/>
                  <a:gd name="T65" fmla="*/ 412 h 1299"/>
                  <a:gd name="T66" fmla="*/ 383 w 1696"/>
                  <a:gd name="T67" fmla="*/ 348 h 1299"/>
                  <a:gd name="T68" fmla="*/ 166 w 1696"/>
                  <a:gd name="T69" fmla="*/ 299 h 1299"/>
                  <a:gd name="T70" fmla="*/ 69 w 1696"/>
                  <a:gd name="T71" fmla="*/ 383 h 1299"/>
                  <a:gd name="T72" fmla="*/ 161 w 1696"/>
                  <a:gd name="T73" fmla="*/ 458 h 1299"/>
                  <a:gd name="T74" fmla="*/ 295 w 1696"/>
                  <a:gd name="T75" fmla="*/ 616 h 1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96" h="1299">
                    <a:moveTo>
                      <a:pt x="332" y="656"/>
                    </a:moveTo>
                    <a:lnTo>
                      <a:pt x="249" y="674"/>
                    </a:lnTo>
                    <a:lnTo>
                      <a:pt x="134" y="661"/>
                    </a:lnTo>
                    <a:lnTo>
                      <a:pt x="171" y="718"/>
                    </a:lnTo>
                    <a:lnTo>
                      <a:pt x="217" y="762"/>
                    </a:lnTo>
                    <a:lnTo>
                      <a:pt x="217" y="797"/>
                    </a:lnTo>
                    <a:lnTo>
                      <a:pt x="267" y="854"/>
                    </a:lnTo>
                    <a:lnTo>
                      <a:pt x="244" y="925"/>
                    </a:lnTo>
                    <a:lnTo>
                      <a:pt x="179" y="971"/>
                    </a:lnTo>
                    <a:lnTo>
                      <a:pt x="101" y="986"/>
                    </a:lnTo>
                    <a:lnTo>
                      <a:pt x="129" y="1068"/>
                    </a:lnTo>
                    <a:lnTo>
                      <a:pt x="226" y="1114"/>
                    </a:lnTo>
                    <a:lnTo>
                      <a:pt x="277" y="1193"/>
                    </a:lnTo>
                    <a:lnTo>
                      <a:pt x="300" y="1237"/>
                    </a:lnTo>
                    <a:lnTo>
                      <a:pt x="300" y="1273"/>
                    </a:lnTo>
                    <a:lnTo>
                      <a:pt x="332" y="1299"/>
                    </a:lnTo>
                    <a:lnTo>
                      <a:pt x="456" y="1259"/>
                    </a:lnTo>
                    <a:lnTo>
                      <a:pt x="484" y="1220"/>
                    </a:lnTo>
                    <a:lnTo>
                      <a:pt x="502" y="1145"/>
                    </a:lnTo>
                    <a:lnTo>
                      <a:pt x="456" y="1114"/>
                    </a:lnTo>
                    <a:lnTo>
                      <a:pt x="461" y="1044"/>
                    </a:lnTo>
                    <a:lnTo>
                      <a:pt x="507" y="995"/>
                    </a:lnTo>
                    <a:lnTo>
                      <a:pt x="608" y="973"/>
                    </a:lnTo>
                    <a:lnTo>
                      <a:pt x="664" y="995"/>
                    </a:lnTo>
                    <a:lnTo>
                      <a:pt x="788" y="995"/>
                    </a:lnTo>
                    <a:lnTo>
                      <a:pt x="931" y="991"/>
                    </a:lnTo>
                    <a:lnTo>
                      <a:pt x="949" y="925"/>
                    </a:lnTo>
                    <a:lnTo>
                      <a:pt x="1074" y="894"/>
                    </a:lnTo>
                    <a:lnTo>
                      <a:pt x="1106" y="881"/>
                    </a:lnTo>
                    <a:lnTo>
                      <a:pt x="1184" y="925"/>
                    </a:lnTo>
                    <a:lnTo>
                      <a:pt x="1244" y="903"/>
                    </a:lnTo>
                    <a:lnTo>
                      <a:pt x="1360" y="885"/>
                    </a:lnTo>
                    <a:lnTo>
                      <a:pt x="1436" y="925"/>
                    </a:lnTo>
                    <a:lnTo>
                      <a:pt x="1493" y="845"/>
                    </a:lnTo>
                    <a:lnTo>
                      <a:pt x="1530" y="797"/>
                    </a:lnTo>
                    <a:lnTo>
                      <a:pt x="1576" y="797"/>
                    </a:lnTo>
                    <a:lnTo>
                      <a:pt x="1618" y="841"/>
                    </a:lnTo>
                    <a:lnTo>
                      <a:pt x="1659" y="797"/>
                    </a:lnTo>
                    <a:lnTo>
                      <a:pt x="1655" y="735"/>
                    </a:lnTo>
                    <a:lnTo>
                      <a:pt x="1613" y="700"/>
                    </a:lnTo>
                    <a:lnTo>
                      <a:pt x="1627" y="630"/>
                    </a:lnTo>
                    <a:lnTo>
                      <a:pt x="1664" y="559"/>
                    </a:lnTo>
                    <a:lnTo>
                      <a:pt x="1696" y="528"/>
                    </a:lnTo>
                    <a:lnTo>
                      <a:pt x="1622" y="440"/>
                    </a:lnTo>
                    <a:lnTo>
                      <a:pt x="1641" y="383"/>
                    </a:lnTo>
                    <a:lnTo>
                      <a:pt x="1558" y="260"/>
                    </a:lnTo>
                    <a:lnTo>
                      <a:pt x="1655" y="233"/>
                    </a:lnTo>
                    <a:lnTo>
                      <a:pt x="1631" y="198"/>
                    </a:lnTo>
                    <a:lnTo>
                      <a:pt x="1664" y="141"/>
                    </a:lnTo>
                    <a:lnTo>
                      <a:pt x="1599" y="44"/>
                    </a:lnTo>
                    <a:lnTo>
                      <a:pt x="1539" y="44"/>
                    </a:lnTo>
                    <a:lnTo>
                      <a:pt x="1475" y="9"/>
                    </a:lnTo>
                    <a:lnTo>
                      <a:pt x="1378" y="0"/>
                    </a:lnTo>
                    <a:lnTo>
                      <a:pt x="1355" y="35"/>
                    </a:lnTo>
                    <a:lnTo>
                      <a:pt x="1332" y="70"/>
                    </a:lnTo>
                    <a:lnTo>
                      <a:pt x="1267" y="57"/>
                    </a:lnTo>
                    <a:lnTo>
                      <a:pt x="1184" y="66"/>
                    </a:lnTo>
                    <a:lnTo>
                      <a:pt x="1131" y="141"/>
                    </a:lnTo>
                    <a:lnTo>
                      <a:pt x="1009" y="220"/>
                    </a:lnTo>
                    <a:lnTo>
                      <a:pt x="917" y="198"/>
                    </a:lnTo>
                    <a:lnTo>
                      <a:pt x="866" y="277"/>
                    </a:lnTo>
                    <a:lnTo>
                      <a:pt x="756" y="264"/>
                    </a:lnTo>
                    <a:lnTo>
                      <a:pt x="682" y="317"/>
                    </a:lnTo>
                    <a:lnTo>
                      <a:pt x="659" y="299"/>
                    </a:lnTo>
                    <a:lnTo>
                      <a:pt x="595" y="330"/>
                    </a:lnTo>
                    <a:lnTo>
                      <a:pt x="562" y="412"/>
                    </a:lnTo>
                    <a:lnTo>
                      <a:pt x="419" y="308"/>
                    </a:lnTo>
                    <a:lnTo>
                      <a:pt x="383" y="348"/>
                    </a:lnTo>
                    <a:lnTo>
                      <a:pt x="304" y="286"/>
                    </a:lnTo>
                    <a:lnTo>
                      <a:pt x="166" y="299"/>
                    </a:lnTo>
                    <a:lnTo>
                      <a:pt x="0" y="357"/>
                    </a:lnTo>
                    <a:lnTo>
                      <a:pt x="69" y="383"/>
                    </a:lnTo>
                    <a:lnTo>
                      <a:pt x="143" y="412"/>
                    </a:lnTo>
                    <a:lnTo>
                      <a:pt x="161" y="458"/>
                    </a:lnTo>
                    <a:lnTo>
                      <a:pt x="230" y="555"/>
                    </a:lnTo>
                    <a:lnTo>
                      <a:pt x="295" y="616"/>
                    </a:lnTo>
                    <a:lnTo>
                      <a:pt x="332" y="656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18" name="Freeform 40"/>
              <p:cNvSpPr>
                <a:spLocks/>
              </p:cNvSpPr>
              <p:nvPr/>
            </p:nvSpPr>
            <p:spPr bwMode="auto">
              <a:xfrm>
                <a:off x="3455719" y="2422566"/>
                <a:ext cx="1958975" cy="1293495"/>
              </a:xfrm>
              <a:custGeom>
                <a:avLst/>
                <a:gdLst>
                  <a:gd name="T0" fmla="*/ 429 w 3085"/>
                  <a:gd name="T1" fmla="*/ 356 h 2037"/>
                  <a:gd name="T2" fmla="*/ 281 w 3085"/>
                  <a:gd name="T3" fmla="*/ 493 h 2037"/>
                  <a:gd name="T4" fmla="*/ 0 w 3085"/>
                  <a:gd name="T5" fmla="*/ 937 h 2037"/>
                  <a:gd name="T6" fmla="*/ 42 w 3085"/>
                  <a:gd name="T7" fmla="*/ 1263 h 2037"/>
                  <a:gd name="T8" fmla="*/ 65 w 3085"/>
                  <a:gd name="T9" fmla="*/ 1465 h 2037"/>
                  <a:gd name="T10" fmla="*/ 125 w 3085"/>
                  <a:gd name="T11" fmla="*/ 1597 h 2037"/>
                  <a:gd name="T12" fmla="*/ 92 w 3085"/>
                  <a:gd name="T13" fmla="*/ 1733 h 2037"/>
                  <a:gd name="T14" fmla="*/ 203 w 3085"/>
                  <a:gd name="T15" fmla="*/ 1777 h 2037"/>
                  <a:gd name="T16" fmla="*/ 443 w 3085"/>
                  <a:gd name="T17" fmla="*/ 1729 h 2037"/>
                  <a:gd name="T18" fmla="*/ 618 w 3085"/>
                  <a:gd name="T19" fmla="*/ 1575 h 2037"/>
                  <a:gd name="T20" fmla="*/ 816 w 3085"/>
                  <a:gd name="T21" fmla="*/ 1518 h 2037"/>
                  <a:gd name="T22" fmla="*/ 1033 w 3085"/>
                  <a:gd name="T23" fmla="*/ 1540 h 2037"/>
                  <a:gd name="T24" fmla="*/ 1074 w 3085"/>
                  <a:gd name="T25" fmla="*/ 1698 h 2037"/>
                  <a:gd name="T26" fmla="*/ 1047 w 3085"/>
                  <a:gd name="T27" fmla="*/ 1848 h 2037"/>
                  <a:gd name="T28" fmla="*/ 1134 w 3085"/>
                  <a:gd name="T29" fmla="*/ 2037 h 2037"/>
                  <a:gd name="T30" fmla="*/ 1485 w 3085"/>
                  <a:gd name="T31" fmla="*/ 1892 h 2037"/>
                  <a:gd name="T32" fmla="*/ 2107 w 3085"/>
                  <a:gd name="T33" fmla="*/ 1461 h 2037"/>
                  <a:gd name="T34" fmla="*/ 2854 w 3085"/>
                  <a:gd name="T35" fmla="*/ 832 h 2037"/>
                  <a:gd name="T36" fmla="*/ 3080 w 3085"/>
                  <a:gd name="T37" fmla="*/ 620 h 2037"/>
                  <a:gd name="T38" fmla="*/ 2841 w 3085"/>
                  <a:gd name="T39" fmla="*/ 409 h 2037"/>
                  <a:gd name="T40" fmla="*/ 2356 w 3085"/>
                  <a:gd name="T41" fmla="*/ 0 h 2037"/>
                  <a:gd name="T42" fmla="*/ 2490 w 3085"/>
                  <a:gd name="T43" fmla="*/ 207 h 2037"/>
                  <a:gd name="T44" fmla="*/ 2527 w 3085"/>
                  <a:gd name="T45" fmla="*/ 343 h 2037"/>
                  <a:gd name="T46" fmla="*/ 2375 w 3085"/>
                  <a:gd name="T47" fmla="*/ 559 h 2037"/>
                  <a:gd name="T48" fmla="*/ 2232 w 3085"/>
                  <a:gd name="T49" fmla="*/ 506 h 2037"/>
                  <a:gd name="T50" fmla="*/ 1937 w 3085"/>
                  <a:gd name="T51" fmla="*/ 471 h 2037"/>
                  <a:gd name="T52" fmla="*/ 1655 w 3085"/>
                  <a:gd name="T53" fmla="*/ 664 h 2037"/>
                  <a:gd name="T54" fmla="*/ 1513 w 3085"/>
                  <a:gd name="T55" fmla="*/ 823 h 2037"/>
                  <a:gd name="T56" fmla="*/ 1503 w 3085"/>
                  <a:gd name="T57" fmla="*/ 990 h 2037"/>
                  <a:gd name="T58" fmla="*/ 1254 w 3085"/>
                  <a:gd name="T59" fmla="*/ 1267 h 2037"/>
                  <a:gd name="T60" fmla="*/ 844 w 3085"/>
                  <a:gd name="T61" fmla="*/ 1364 h 2037"/>
                  <a:gd name="T62" fmla="*/ 692 w 3085"/>
                  <a:gd name="T63" fmla="*/ 1320 h 2037"/>
                  <a:gd name="T64" fmla="*/ 650 w 3085"/>
                  <a:gd name="T65" fmla="*/ 1139 h 2037"/>
                  <a:gd name="T66" fmla="*/ 595 w 3085"/>
                  <a:gd name="T67" fmla="*/ 1095 h 2037"/>
                  <a:gd name="T68" fmla="*/ 724 w 3085"/>
                  <a:gd name="T69" fmla="*/ 999 h 2037"/>
                  <a:gd name="T70" fmla="*/ 918 w 3085"/>
                  <a:gd name="T71" fmla="*/ 911 h 2037"/>
                  <a:gd name="T72" fmla="*/ 1125 w 3085"/>
                  <a:gd name="T73" fmla="*/ 915 h 2037"/>
                  <a:gd name="T74" fmla="*/ 1448 w 3085"/>
                  <a:gd name="T75" fmla="*/ 735 h 2037"/>
                  <a:gd name="T76" fmla="*/ 1545 w 3085"/>
                  <a:gd name="T77" fmla="*/ 576 h 2037"/>
                  <a:gd name="T78" fmla="*/ 1734 w 3085"/>
                  <a:gd name="T79" fmla="*/ 436 h 2037"/>
                  <a:gd name="T80" fmla="*/ 1918 w 3085"/>
                  <a:gd name="T81" fmla="*/ 378 h 2037"/>
                  <a:gd name="T82" fmla="*/ 1711 w 3085"/>
                  <a:gd name="T83" fmla="*/ 276 h 2037"/>
                  <a:gd name="T84" fmla="*/ 1476 w 3085"/>
                  <a:gd name="T85" fmla="*/ 172 h 2037"/>
                  <a:gd name="T86" fmla="*/ 1328 w 3085"/>
                  <a:gd name="T87" fmla="*/ 185 h 2037"/>
                  <a:gd name="T88" fmla="*/ 1042 w 3085"/>
                  <a:gd name="T89" fmla="*/ 158 h 2037"/>
                  <a:gd name="T90" fmla="*/ 875 w 3085"/>
                  <a:gd name="T91" fmla="*/ 145 h 2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085" h="2037">
                    <a:moveTo>
                      <a:pt x="576" y="276"/>
                    </a:moveTo>
                    <a:lnTo>
                      <a:pt x="489" y="370"/>
                    </a:lnTo>
                    <a:lnTo>
                      <a:pt x="429" y="356"/>
                    </a:lnTo>
                    <a:lnTo>
                      <a:pt x="420" y="400"/>
                    </a:lnTo>
                    <a:lnTo>
                      <a:pt x="350" y="449"/>
                    </a:lnTo>
                    <a:lnTo>
                      <a:pt x="281" y="493"/>
                    </a:lnTo>
                    <a:lnTo>
                      <a:pt x="263" y="532"/>
                    </a:lnTo>
                    <a:lnTo>
                      <a:pt x="304" y="568"/>
                    </a:lnTo>
                    <a:lnTo>
                      <a:pt x="0" y="937"/>
                    </a:lnTo>
                    <a:lnTo>
                      <a:pt x="143" y="1082"/>
                    </a:lnTo>
                    <a:lnTo>
                      <a:pt x="42" y="1192"/>
                    </a:lnTo>
                    <a:lnTo>
                      <a:pt x="42" y="1263"/>
                    </a:lnTo>
                    <a:lnTo>
                      <a:pt x="37" y="1346"/>
                    </a:lnTo>
                    <a:lnTo>
                      <a:pt x="74" y="1412"/>
                    </a:lnTo>
                    <a:lnTo>
                      <a:pt x="65" y="1465"/>
                    </a:lnTo>
                    <a:lnTo>
                      <a:pt x="65" y="1527"/>
                    </a:lnTo>
                    <a:lnTo>
                      <a:pt x="111" y="1557"/>
                    </a:lnTo>
                    <a:lnTo>
                      <a:pt x="125" y="1597"/>
                    </a:lnTo>
                    <a:lnTo>
                      <a:pt x="51" y="1659"/>
                    </a:lnTo>
                    <a:lnTo>
                      <a:pt x="74" y="1689"/>
                    </a:lnTo>
                    <a:lnTo>
                      <a:pt x="92" y="1733"/>
                    </a:lnTo>
                    <a:lnTo>
                      <a:pt x="60" y="1769"/>
                    </a:lnTo>
                    <a:lnTo>
                      <a:pt x="120" y="1821"/>
                    </a:lnTo>
                    <a:lnTo>
                      <a:pt x="203" y="1777"/>
                    </a:lnTo>
                    <a:lnTo>
                      <a:pt x="304" y="1795"/>
                    </a:lnTo>
                    <a:lnTo>
                      <a:pt x="360" y="1725"/>
                    </a:lnTo>
                    <a:lnTo>
                      <a:pt x="443" y="1729"/>
                    </a:lnTo>
                    <a:lnTo>
                      <a:pt x="567" y="1654"/>
                    </a:lnTo>
                    <a:lnTo>
                      <a:pt x="590" y="1610"/>
                    </a:lnTo>
                    <a:lnTo>
                      <a:pt x="618" y="1575"/>
                    </a:lnTo>
                    <a:lnTo>
                      <a:pt x="696" y="1566"/>
                    </a:lnTo>
                    <a:lnTo>
                      <a:pt x="775" y="1584"/>
                    </a:lnTo>
                    <a:lnTo>
                      <a:pt x="816" y="1518"/>
                    </a:lnTo>
                    <a:lnTo>
                      <a:pt x="913" y="1518"/>
                    </a:lnTo>
                    <a:lnTo>
                      <a:pt x="982" y="1549"/>
                    </a:lnTo>
                    <a:lnTo>
                      <a:pt x="1033" y="1540"/>
                    </a:lnTo>
                    <a:lnTo>
                      <a:pt x="1072" y="1611"/>
                    </a:lnTo>
                    <a:lnTo>
                      <a:pt x="1102" y="1650"/>
                    </a:lnTo>
                    <a:lnTo>
                      <a:pt x="1074" y="1698"/>
                    </a:lnTo>
                    <a:lnTo>
                      <a:pt x="1093" y="1742"/>
                    </a:lnTo>
                    <a:lnTo>
                      <a:pt x="1001" y="1777"/>
                    </a:lnTo>
                    <a:lnTo>
                      <a:pt x="1047" y="1848"/>
                    </a:lnTo>
                    <a:lnTo>
                      <a:pt x="1079" y="1892"/>
                    </a:lnTo>
                    <a:lnTo>
                      <a:pt x="1065" y="1953"/>
                    </a:lnTo>
                    <a:lnTo>
                      <a:pt x="1134" y="2037"/>
                    </a:lnTo>
                    <a:lnTo>
                      <a:pt x="1204" y="1971"/>
                    </a:lnTo>
                    <a:lnTo>
                      <a:pt x="1333" y="1931"/>
                    </a:lnTo>
                    <a:lnTo>
                      <a:pt x="1485" y="1892"/>
                    </a:lnTo>
                    <a:lnTo>
                      <a:pt x="1757" y="1645"/>
                    </a:lnTo>
                    <a:lnTo>
                      <a:pt x="1946" y="1540"/>
                    </a:lnTo>
                    <a:lnTo>
                      <a:pt x="2107" y="1461"/>
                    </a:lnTo>
                    <a:lnTo>
                      <a:pt x="2356" y="1214"/>
                    </a:lnTo>
                    <a:lnTo>
                      <a:pt x="2656" y="986"/>
                    </a:lnTo>
                    <a:lnTo>
                      <a:pt x="2854" y="832"/>
                    </a:lnTo>
                    <a:lnTo>
                      <a:pt x="2914" y="726"/>
                    </a:lnTo>
                    <a:lnTo>
                      <a:pt x="2942" y="660"/>
                    </a:lnTo>
                    <a:lnTo>
                      <a:pt x="3080" y="620"/>
                    </a:lnTo>
                    <a:lnTo>
                      <a:pt x="3085" y="581"/>
                    </a:lnTo>
                    <a:lnTo>
                      <a:pt x="2919" y="422"/>
                    </a:lnTo>
                    <a:lnTo>
                      <a:pt x="2841" y="409"/>
                    </a:lnTo>
                    <a:lnTo>
                      <a:pt x="2541" y="198"/>
                    </a:lnTo>
                    <a:lnTo>
                      <a:pt x="2449" y="70"/>
                    </a:lnTo>
                    <a:lnTo>
                      <a:pt x="2356" y="0"/>
                    </a:lnTo>
                    <a:lnTo>
                      <a:pt x="2269" y="35"/>
                    </a:lnTo>
                    <a:lnTo>
                      <a:pt x="2306" y="92"/>
                    </a:lnTo>
                    <a:lnTo>
                      <a:pt x="2490" y="207"/>
                    </a:lnTo>
                    <a:lnTo>
                      <a:pt x="2573" y="276"/>
                    </a:lnTo>
                    <a:lnTo>
                      <a:pt x="2592" y="348"/>
                    </a:lnTo>
                    <a:lnTo>
                      <a:pt x="2527" y="343"/>
                    </a:lnTo>
                    <a:lnTo>
                      <a:pt x="2416" y="276"/>
                    </a:lnTo>
                    <a:lnTo>
                      <a:pt x="2412" y="436"/>
                    </a:lnTo>
                    <a:lnTo>
                      <a:pt x="2375" y="559"/>
                    </a:lnTo>
                    <a:lnTo>
                      <a:pt x="2287" y="656"/>
                    </a:lnTo>
                    <a:lnTo>
                      <a:pt x="2190" y="594"/>
                    </a:lnTo>
                    <a:lnTo>
                      <a:pt x="2232" y="506"/>
                    </a:lnTo>
                    <a:lnTo>
                      <a:pt x="2149" y="449"/>
                    </a:lnTo>
                    <a:lnTo>
                      <a:pt x="2029" y="383"/>
                    </a:lnTo>
                    <a:lnTo>
                      <a:pt x="1937" y="471"/>
                    </a:lnTo>
                    <a:lnTo>
                      <a:pt x="1831" y="471"/>
                    </a:lnTo>
                    <a:lnTo>
                      <a:pt x="1702" y="651"/>
                    </a:lnTo>
                    <a:lnTo>
                      <a:pt x="1655" y="664"/>
                    </a:lnTo>
                    <a:lnTo>
                      <a:pt x="1623" y="642"/>
                    </a:lnTo>
                    <a:lnTo>
                      <a:pt x="1508" y="722"/>
                    </a:lnTo>
                    <a:lnTo>
                      <a:pt x="1513" y="823"/>
                    </a:lnTo>
                    <a:lnTo>
                      <a:pt x="1462" y="840"/>
                    </a:lnTo>
                    <a:lnTo>
                      <a:pt x="1508" y="898"/>
                    </a:lnTo>
                    <a:lnTo>
                      <a:pt x="1503" y="990"/>
                    </a:lnTo>
                    <a:lnTo>
                      <a:pt x="1508" y="1051"/>
                    </a:lnTo>
                    <a:lnTo>
                      <a:pt x="1406" y="1122"/>
                    </a:lnTo>
                    <a:lnTo>
                      <a:pt x="1254" y="1267"/>
                    </a:lnTo>
                    <a:lnTo>
                      <a:pt x="1134" y="1298"/>
                    </a:lnTo>
                    <a:lnTo>
                      <a:pt x="899" y="1276"/>
                    </a:lnTo>
                    <a:lnTo>
                      <a:pt x="844" y="1364"/>
                    </a:lnTo>
                    <a:lnTo>
                      <a:pt x="789" y="1425"/>
                    </a:lnTo>
                    <a:lnTo>
                      <a:pt x="742" y="1399"/>
                    </a:lnTo>
                    <a:lnTo>
                      <a:pt x="692" y="1320"/>
                    </a:lnTo>
                    <a:lnTo>
                      <a:pt x="733" y="1236"/>
                    </a:lnTo>
                    <a:lnTo>
                      <a:pt x="673" y="1166"/>
                    </a:lnTo>
                    <a:lnTo>
                      <a:pt x="650" y="1139"/>
                    </a:lnTo>
                    <a:lnTo>
                      <a:pt x="576" y="1166"/>
                    </a:lnTo>
                    <a:lnTo>
                      <a:pt x="563" y="1113"/>
                    </a:lnTo>
                    <a:lnTo>
                      <a:pt x="595" y="1095"/>
                    </a:lnTo>
                    <a:lnTo>
                      <a:pt x="590" y="1047"/>
                    </a:lnTo>
                    <a:lnTo>
                      <a:pt x="687" y="999"/>
                    </a:lnTo>
                    <a:lnTo>
                      <a:pt x="724" y="999"/>
                    </a:lnTo>
                    <a:lnTo>
                      <a:pt x="765" y="972"/>
                    </a:lnTo>
                    <a:lnTo>
                      <a:pt x="875" y="999"/>
                    </a:lnTo>
                    <a:lnTo>
                      <a:pt x="918" y="911"/>
                    </a:lnTo>
                    <a:lnTo>
                      <a:pt x="987" y="893"/>
                    </a:lnTo>
                    <a:lnTo>
                      <a:pt x="1065" y="880"/>
                    </a:lnTo>
                    <a:lnTo>
                      <a:pt x="1125" y="915"/>
                    </a:lnTo>
                    <a:lnTo>
                      <a:pt x="1185" y="862"/>
                    </a:lnTo>
                    <a:lnTo>
                      <a:pt x="1310" y="845"/>
                    </a:lnTo>
                    <a:lnTo>
                      <a:pt x="1448" y="735"/>
                    </a:lnTo>
                    <a:lnTo>
                      <a:pt x="1443" y="656"/>
                    </a:lnTo>
                    <a:lnTo>
                      <a:pt x="1531" y="638"/>
                    </a:lnTo>
                    <a:lnTo>
                      <a:pt x="1545" y="576"/>
                    </a:lnTo>
                    <a:lnTo>
                      <a:pt x="1619" y="537"/>
                    </a:lnTo>
                    <a:lnTo>
                      <a:pt x="1729" y="488"/>
                    </a:lnTo>
                    <a:lnTo>
                      <a:pt x="1734" y="436"/>
                    </a:lnTo>
                    <a:lnTo>
                      <a:pt x="1752" y="392"/>
                    </a:lnTo>
                    <a:lnTo>
                      <a:pt x="1835" y="409"/>
                    </a:lnTo>
                    <a:lnTo>
                      <a:pt x="1918" y="378"/>
                    </a:lnTo>
                    <a:lnTo>
                      <a:pt x="1955" y="330"/>
                    </a:lnTo>
                    <a:lnTo>
                      <a:pt x="1840" y="238"/>
                    </a:lnTo>
                    <a:lnTo>
                      <a:pt x="1711" y="276"/>
                    </a:lnTo>
                    <a:lnTo>
                      <a:pt x="1623" y="189"/>
                    </a:lnTo>
                    <a:lnTo>
                      <a:pt x="1536" y="198"/>
                    </a:lnTo>
                    <a:lnTo>
                      <a:pt x="1476" y="172"/>
                    </a:lnTo>
                    <a:lnTo>
                      <a:pt x="1416" y="189"/>
                    </a:lnTo>
                    <a:lnTo>
                      <a:pt x="1370" y="154"/>
                    </a:lnTo>
                    <a:lnTo>
                      <a:pt x="1328" y="185"/>
                    </a:lnTo>
                    <a:lnTo>
                      <a:pt x="1227" y="154"/>
                    </a:lnTo>
                    <a:lnTo>
                      <a:pt x="1121" y="180"/>
                    </a:lnTo>
                    <a:lnTo>
                      <a:pt x="1042" y="158"/>
                    </a:lnTo>
                    <a:lnTo>
                      <a:pt x="950" y="202"/>
                    </a:lnTo>
                    <a:lnTo>
                      <a:pt x="922" y="154"/>
                    </a:lnTo>
                    <a:lnTo>
                      <a:pt x="875" y="145"/>
                    </a:lnTo>
                    <a:lnTo>
                      <a:pt x="692" y="123"/>
                    </a:lnTo>
                    <a:lnTo>
                      <a:pt x="576" y="276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19" name="Freeform 43"/>
              <p:cNvSpPr>
                <a:spLocks/>
              </p:cNvSpPr>
              <p:nvPr/>
            </p:nvSpPr>
            <p:spPr bwMode="auto">
              <a:xfrm>
                <a:off x="0" y="4239491"/>
                <a:ext cx="899160" cy="802005"/>
              </a:xfrm>
              <a:custGeom>
                <a:avLst/>
                <a:gdLst>
                  <a:gd name="T0" fmla="*/ 921 w 921"/>
                  <a:gd name="T1" fmla="*/ 7 h 861"/>
                  <a:gd name="T2" fmla="*/ 903 w 921"/>
                  <a:gd name="T3" fmla="*/ 56 h 861"/>
                  <a:gd name="T4" fmla="*/ 840 w 921"/>
                  <a:gd name="T5" fmla="*/ 101 h 861"/>
                  <a:gd name="T6" fmla="*/ 823 w 921"/>
                  <a:gd name="T7" fmla="*/ 171 h 861"/>
                  <a:gd name="T8" fmla="*/ 813 w 921"/>
                  <a:gd name="T9" fmla="*/ 254 h 861"/>
                  <a:gd name="T10" fmla="*/ 802 w 921"/>
                  <a:gd name="T11" fmla="*/ 338 h 861"/>
                  <a:gd name="T12" fmla="*/ 806 w 921"/>
                  <a:gd name="T13" fmla="*/ 558 h 861"/>
                  <a:gd name="T14" fmla="*/ 802 w 921"/>
                  <a:gd name="T15" fmla="*/ 607 h 861"/>
                  <a:gd name="T16" fmla="*/ 764 w 921"/>
                  <a:gd name="T17" fmla="*/ 638 h 861"/>
                  <a:gd name="T18" fmla="*/ 764 w 921"/>
                  <a:gd name="T19" fmla="*/ 711 h 861"/>
                  <a:gd name="T20" fmla="*/ 760 w 921"/>
                  <a:gd name="T21" fmla="*/ 756 h 861"/>
                  <a:gd name="T22" fmla="*/ 729 w 921"/>
                  <a:gd name="T23" fmla="*/ 802 h 861"/>
                  <a:gd name="T24" fmla="*/ 701 w 921"/>
                  <a:gd name="T25" fmla="*/ 861 h 861"/>
                  <a:gd name="T26" fmla="*/ 555 w 921"/>
                  <a:gd name="T27" fmla="*/ 777 h 861"/>
                  <a:gd name="T28" fmla="*/ 450 w 921"/>
                  <a:gd name="T29" fmla="*/ 694 h 861"/>
                  <a:gd name="T30" fmla="*/ 377 w 921"/>
                  <a:gd name="T31" fmla="*/ 620 h 861"/>
                  <a:gd name="T32" fmla="*/ 331 w 921"/>
                  <a:gd name="T33" fmla="*/ 607 h 861"/>
                  <a:gd name="T34" fmla="*/ 244 w 921"/>
                  <a:gd name="T35" fmla="*/ 523 h 861"/>
                  <a:gd name="T36" fmla="*/ 105 w 921"/>
                  <a:gd name="T37" fmla="*/ 397 h 861"/>
                  <a:gd name="T38" fmla="*/ 0 w 921"/>
                  <a:gd name="T39" fmla="*/ 307 h 861"/>
                  <a:gd name="T40" fmla="*/ 46 w 921"/>
                  <a:gd name="T41" fmla="*/ 306 h 861"/>
                  <a:gd name="T42" fmla="*/ 133 w 921"/>
                  <a:gd name="T43" fmla="*/ 243 h 861"/>
                  <a:gd name="T44" fmla="*/ 216 w 921"/>
                  <a:gd name="T45" fmla="*/ 230 h 861"/>
                  <a:gd name="T46" fmla="*/ 307 w 921"/>
                  <a:gd name="T47" fmla="*/ 254 h 861"/>
                  <a:gd name="T48" fmla="*/ 359 w 921"/>
                  <a:gd name="T49" fmla="*/ 289 h 861"/>
                  <a:gd name="T50" fmla="*/ 401 w 921"/>
                  <a:gd name="T51" fmla="*/ 275 h 861"/>
                  <a:gd name="T52" fmla="*/ 492 w 921"/>
                  <a:gd name="T53" fmla="*/ 317 h 861"/>
                  <a:gd name="T54" fmla="*/ 502 w 921"/>
                  <a:gd name="T55" fmla="*/ 275 h 861"/>
                  <a:gd name="T56" fmla="*/ 537 w 921"/>
                  <a:gd name="T57" fmla="*/ 223 h 861"/>
                  <a:gd name="T58" fmla="*/ 520 w 921"/>
                  <a:gd name="T59" fmla="*/ 135 h 861"/>
                  <a:gd name="T60" fmla="*/ 561 w 921"/>
                  <a:gd name="T61" fmla="*/ 153 h 861"/>
                  <a:gd name="T62" fmla="*/ 575 w 921"/>
                  <a:gd name="T63" fmla="*/ 70 h 861"/>
                  <a:gd name="T64" fmla="*/ 596 w 921"/>
                  <a:gd name="T65" fmla="*/ 35 h 861"/>
                  <a:gd name="T66" fmla="*/ 624 w 921"/>
                  <a:gd name="T67" fmla="*/ 35 h 861"/>
                  <a:gd name="T68" fmla="*/ 687 w 921"/>
                  <a:gd name="T69" fmla="*/ 0 h 861"/>
                  <a:gd name="T70" fmla="*/ 715 w 921"/>
                  <a:gd name="T71" fmla="*/ 101 h 861"/>
                  <a:gd name="T72" fmla="*/ 746 w 921"/>
                  <a:gd name="T73" fmla="*/ 63 h 861"/>
                  <a:gd name="T74" fmla="*/ 781 w 921"/>
                  <a:gd name="T75" fmla="*/ 56 h 861"/>
                  <a:gd name="T76" fmla="*/ 774 w 921"/>
                  <a:gd name="T77" fmla="*/ 115 h 861"/>
                  <a:gd name="T78" fmla="*/ 879 w 921"/>
                  <a:gd name="T79" fmla="*/ 10 h 861"/>
                  <a:gd name="T80" fmla="*/ 921 w 921"/>
                  <a:gd name="T81" fmla="*/ 7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921" h="861">
                    <a:moveTo>
                      <a:pt x="921" y="7"/>
                    </a:moveTo>
                    <a:lnTo>
                      <a:pt x="903" y="56"/>
                    </a:lnTo>
                    <a:lnTo>
                      <a:pt x="840" y="101"/>
                    </a:lnTo>
                    <a:lnTo>
                      <a:pt x="823" y="171"/>
                    </a:lnTo>
                    <a:lnTo>
                      <a:pt x="813" y="254"/>
                    </a:lnTo>
                    <a:lnTo>
                      <a:pt x="802" y="338"/>
                    </a:lnTo>
                    <a:lnTo>
                      <a:pt x="806" y="558"/>
                    </a:lnTo>
                    <a:lnTo>
                      <a:pt x="802" y="607"/>
                    </a:lnTo>
                    <a:lnTo>
                      <a:pt x="764" y="638"/>
                    </a:lnTo>
                    <a:lnTo>
                      <a:pt x="764" y="711"/>
                    </a:lnTo>
                    <a:lnTo>
                      <a:pt x="760" y="756"/>
                    </a:lnTo>
                    <a:lnTo>
                      <a:pt x="729" y="802"/>
                    </a:lnTo>
                    <a:lnTo>
                      <a:pt x="701" y="861"/>
                    </a:lnTo>
                    <a:lnTo>
                      <a:pt x="555" y="777"/>
                    </a:lnTo>
                    <a:lnTo>
                      <a:pt x="450" y="694"/>
                    </a:lnTo>
                    <a:lnTo>
                      <a:pt x="377" y="620"/>
                    </a:lnTo>
                    <a:lnTo>
                      <a:pt x="331" y="607"/>
                    </a:lnTo>
                    <a:lnTo>
                      <a:pt x="244" y="523"/>
                    </a:lnTo>
                    <a:lnTo>
                      <a:pt x="105" y="397"/>
                    </a:lnTo>
                    <a:lnTo>
                      <a:pt x="0" y="307"/>
                    </a:lnTo>
                    <a:lnTo>
                      <a:pt x="46" y="306"/>
                    </a:lnTo>
                    <a:lnTo>
                      <a:pt x="133" y="243"/>
                    </a:lnTo>
                    <a:lnTo>
                      <a:pt x="216" y="230"/>
                    </a:lnTo>
                    <a:lnTo>
                      <a:pt x="307" y="254"/>
                    </a:lnTo>
                    <a:lnTo>
                      <a:pt x="359" y="289"/>
                    </a:lnTo>
                    <a:lnTo>
                      <a:pt x="401" y="275"/>
                    </a:lnTo>
                    <a:lnTo>
                      <a:pt x="492" y="317"/>
                    </a:lnTo>
                    <a:lnTo>
                      <a:pt x="502" y="275"/>
                    </a:lnTo>
                    <a:lnTo>
                      <a:pt x="537" y="223"/>
                    </a:lnTo>
                    <a:lnTo>
                      <a:pt x="520" y="135"/>
                    </a:lnTo>
                    <a:lnTo>
                      <a:pt x="561" y="153"/>
                    </a:lnTo>
                    <a:lnTo>
                      <a:pt x="575" y="70"/>
                    </a:lnTo>
                    <a:lnTo>
                      <a:pt x="596" y="35"/>
                    </a:lnTo>
                    <a:lnTo>
                      <a:pt x="624" y="35"/>
                    </a:lnTo>
                    <a:lnTo>
                      <a:pt x="687" y="0"/>
                    </a:lnTo>
                    <a:lnTo>
                      <a:pt x="715" y="101"/>
                    </a:lnTo>
                    <a:lnTo>
                      <a:pt x="746" y="63"/>
                    </a:lnTo>
                    <a:lnTo>
                      <a:pt x="781" y="56"/>
                    </a:lnTo>
                    <a:lnTo>
                      <a:pt x="774" y="115"/>
                    </a:lnTo>
                    <a:lnTo>
                      <a:pt x="879" y="10"/>
                    </a:lnTo>
                    <a:lnTo>
                      <a:pt x="921" y="7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20" name="Freeform 45"/>
              <p:cNvSpPr>
                <a:spLocks/>
              </p:cNvSpPr>
              <p:nvPr/>
            </p:nvSpPr>
            <p:spPr bwMode="auto">
              <a:xfrm>
                <a:off x="2125683" y="4488872"/>
                <a:ext cx="794385" cy="1017270"/>
              </a:xfrm>
              <a:custGeom>
                <a:avLst/>
                <a:gdLst>
                  <a:gd name="T0" fmla="*/ 18 w 813"/>
                  <a:gd name="T1" fmla="*/ 912 h 1092"/>
                  <a:gd name="T2" fmla="*/ 102 w 813"/>
                  <a:gd name="T3" fmla="*/ 936 h 1092"/>
                  <a:gd name="T4" fmla="*/ 282 w 813"/>
                  <a:gd name="T5" fmla="*/ 1008 h 1092"/>
                  <a:gd name="T6" fmla="*/ 384 w 813"/>
                  <a:gd name="T7" fmla="*/ 1032 h 1092"/>
                  <a:gd name="T8" fmla="*/ 501 w 813"/>
                  <a:gd name="T9" fmla="*/ 1092 h 1092"/>
                  <a:gd name="T10" fmla="*/ 528 w 813"/>
                  <a:gd name="T11" fmla="*/ 993 h 1092"/>
                  <a:gd name="T12" fmla="*/ 459 w 813"/>
                  <a:gd name="T13" fmla="*/ 864 h 1092"/>
                  <a:gd name="T14" fmla="*/ 459 w 813"/>
                  <a:gd name="T15" fmla="*/ 786 h 1092"/>
                  <a:gd name="T16" fmla="*/ 639 w 813"/>
                  <a:gd name="T17" fmla="*/ 843 h 1092"/>
                  <a:gd name="T18" fmla="*/ 699 w 813"/>
                  <a:gd name="T19" fmla="*/ 840 h 1092"/>
                  <a:gd name="T20" fmla="*/ 711 w 813"/>
                  <a:gd name="T21" fmla="*/ 771 h 1092"/>
                  <a:gd name="T22" fmla="*/ 708 w 813"/>
                  <a:gd name="T23" fmla="*/ 711 h 1092"/>
                  <a:gd name="T24" fmla="*/ 795 w 813"/>
                  <a:gd name="T25" fmla="*/ 663 h 1092"/>
                  <a:gd name="T26" fmla="*/ 798 w 813"/>
                  <a:gd name="T27" fmla="*/ 621 h 1092"/>
                  <a:gd name="T28" fmla="*/ 789 w 813"/>
                  <a:gd name="T29" fmla="*/ 531 h 1092"/>
                  <a:gd name="T30" fmla="*/ 588 w 813"/>
                  <a:gd name="T31" fmla="*/ 420 h 1092"/>
                  <a:gd name="T32" fmla="*/ 639 w 813"/>
                  <a:gd name="T33" fmla="*/ 285 h 1092"/>
                  <a:gd name="T34" fmla="*/ 723 w 813"/>
                  <a:gd name="T35" fmla="*/ 285 h 1092"/>
                  <a:gd name="T36" fmla="*/ 765 w 813"/>
                  <a:gd name="T37" fmla="*/ 261 h 1092"/>
                  <a:gd name="T38" fmla="*/ 774 w 813"/>
                  <a:gd name="T39" fmla="*/ 102 h 1092"/>
                  <a:gd name="T40" fmla="*/ 729 w 813"/>
                  <a:gd name="T41" fmla="*/ 53 h 1092"/>
                  <a:gd name="T42" fmla="*/ 588 w 813"/>
                  <a:gd name="T43" fmla="*/ 43 h 1092"/>
                  <a:gd name="T44" fmla="*/ 459 w 813"/>
                  <a:gd name="T45" fmla="*/ 0 h 1092"/>
                  <a:gd name="T46" fmla="*/ 387 w 813"/>
                  <a:gd name="T47" fmla="*/ 53 h 1092"/>
                  <a:gd name="T48" fmla="*/ 315 w 813"/>
                  <a:gd name="T49" fmla="*/ 132 h 1092"/>
                  <a:gd name="T50" fmla="*/ 282 w 813"/>
                  <a:gd name="T51" fmla="*/ 237 h 1092"/>
                  <a:gd name="T52" fmla="*/ 237 w 813"/>
                  <a:gd name="T53" fmla="*/ 303 h 1092"/>
                  <a:gd name="T54" fmla="*/ 123 w 813"/>
                  <a:gd name="T55" fmla="*/ 390 h 1092"/>
                  <a:gd name="T56" fmla="*/ 66 w 813"/>
                  <a:gd name="T57" fmla="*/ 432 h 1092"/>
                  <a:gd name="T58" fmla="*/ 30 w 813"/>
                  <a:gd name="T59" fmla="*/ 486 h 1092"/>
                  <a:gd name="T60" fmla="*/ 138 w 813"/>
                  <a:gd name="T61" fmla="*/ 480 h 1092"/>
                  <a:gd name="T62" fmla="*/ 99 w 813"/>
                  <a:gd name="T63" fmla="*/ 561 h 1092"/>
                  <a:gd name="T64" fmla="*/ 42 w 813"/>
                  <a:gd name="T65" fmla="*/ 597 h 1092"/>
                  <a:gd name="T66" fmla="*/ 105 w 813"/>
                  <a:gd name="T67" fmla="*/ 642 h 1092"/>
                  <a:gd name="T68" fmla="*/ 39 w 813"/>
                  <a:gd name="T69" fmla="*/ 687 h 1092"/>
                  <a:gd name="T70" fmla="*/ 0 w 813"/>
                  <a:gd name="T71" fmla="*/ 912 h 1092"/>
                  <a:gd name="connsiteX0" fmla="*/ 0 w 10000"/>
                  <a:gd name="connsiteY0" fmla="*/ 8352 h 10000"/>
                  <a:gd name="connsiteX1" fmla="*/ 221 w 10000"/>
                  <a:gd name="connsiteY1" fmla="*/ 8352 h 10000"/>
                  <a:gd name="connsiteX2" fmla="*/ 959 w 10000"/>
                  <a:gd name="connsiteY2" fmla="*/ 8571 h 10000"/>
                  <a:gd name="connsiteX3" fmla="*/ 1255 w 10000"/>
                  <a:gd name="connsiteY3" fmla="*/ 8571 h 10000"/>
                  <a:gd name="connsiteX4" fmla="*/ 2694 w 10000"/>
                  <a:gd name="connsiteY4" fmla="*/ 8874 h 10000"/>
                  <a:gd name="connsiteX5" fmla="*/ 3469 w 10000"/>
                  <a:gd name="connsiteY5" fmla="*/ 9231 h 10000"/>
                  <a:gd name="connsiteX6" fmla="*/ 3875 w 10000"/>
                  <a:gd name="connsiteY6" fmla="*/ 9396 h 10000"/>
                  <a:gd name="connsiteX7" fmla="*/ 4723 w 10000"/>
                  <a:gd name="connsiteY7" fmla="*/ 9451 h 10000"/>
                  <a:gd name="connsiteX8" fmla="*/ 5904 w 10000"/>
                  <a:gd name="connsiteY8" fmla="*/ 9973 h 10000"/>
                  <a:gd name="connsiteX9" fmla="*/ 6162 w 10000"/>
                  <a:gd name="connsiteY9" fmla="*/ 10000 h 10000"/>
                  <a:gd name="connsiteX10" fmla="*/ 6716 w 10000"/>
                  <a:gd name="connsiteY10" fmla="*/ 9423 h 10000"/>
                  <a:gd name="connsiteX11" fmla="*/ 6494 w 10000"/>
                  <a:gd name="connsiteY11" fmla="*/ 9093 h 10000"/>
                  <a:gd name="connsiteX12" fmla="*/ 6568 w 10000"/>
                  <a:gd name="connsiteY12" fmla="*/ 8571 h 10000"/>
                  <a:gd name="connsiteX13" fmla="*/ 5838 w 10000"/>
                  <a:gd name="connsiteY13" fmla="*/ 8043 h 10000"/>
                  <a:gd name="connsiteX14" fmla="*/ 5720 w 10000"/>
                  <a:gd name="connsiteY14" fmla="*/ 7445 h 10000"/>
                  <a:gd name="connsiteX15" fmla="*/ 5646 w 10000"/>
                  <a:gd name="connsiteY15" fmla="*/ 7198 h 10000"/>
                  <a:gd name="connsiteX16" fmla="*/ 6347 w 10000"/>
                  <a:gd name="connsiteY16" fmla="*/ 7253 h 10000"/>
                  <a:gd name="connsiteX17" fmla="*/ 7860 w 10000"/>
                  <a:gd name="connsiteY17" fmla="*/ 7720 h 10000"/>
                  <a:gd name="connsiteX18" fmla="*/ 8413 w 10000"/>
                  <a:gd name="connsiteY18" fmla="*/ 7582 h 10000"/>
                  <a:gd name="connsiteX19" fmla="*/ 8598 w 10000"/>
                  <a:gd name="connsiteY19" fmla="*/ 7692 h 10000"/>
                  <a:gd name="connsiteX20" fmla="*/ 8856 w 10000"/>
                  <a:gd name="connsiteY20" fmla="*/ 7390 h 10000"/>
                  <a:gd name="connsiteX21" fmla="*/ 8745 w 10000"/>
                  <a:gd name="connsiteY21" fmla="*/ 7060 h 10000"/>
                  <a:gd name="connsiteX22" fmla="*/ 8893 w 10000"/>
                  <a:gd name="connsiteY22" fmla="*/ 6648 h 10000"/>
                  <a:gd name="connsiteX23" fmla="*/ 8708 w 10000"/>
                  <a:gd name="connsiteY23" fmla="*/ 6511 h 10000"/>
                  <a:gd name="connsiteX24" fmla="*/ 9705 w 10000"/>
                  <a:gd name="connsiteY24" fmla="*/ 6374 h 10000"/>
                  <a:gd name="connsiteX25" fmla="*/ 9779 w 10000"/>
                  <a:gd name="connsiteY25" fmla="*/ 6071 h 10000"/>
                  <a:gd name="connsiteX26" fmla="*/ 9668 w 10000"/>
                  <a:gd name="connsiteY26" fmla="*/ 5852 h 10000"/>
                  <a:gd name="connsiteX27" fmla="*/ 9815 w 10000"/>
                  <a:gd name="connsiteY27" fmla="*/ 5687 h 10000"/>
                  <a:gd name="connsiteX28" fmla="*/ 9410 w 10000"/>
                  <a:gd name="connsiteY28" fmla="*/ 5275 h 10000"/>
                  <a:gd name="connsiteX29" fmla="*/ 9705 w 10000"/>
                  <a:gd name="connsiteY29" fmla="*/ 4863 h 10000"/>
                  <a:gd name="connsiteX30" fmla="*/ 8229 w 10000"/>
                  <a:gd name="connsiteY30" fmla="*/ 3764 h 10000"/>
                  <a:gd name="connsiteX31" fmla="*/ 7232 w 10000"/>
                  <a:gd name="connsiteY31" fmla="*/ 3846 h 10000"/>
                  <a:gd name="connsiteX32" fmla="*/ 7232 w 10000"/>
                  <a:gd name="connsiteY32" fmla="*/ 3269 h 10000"/>
                  <a:gd name="connsiteX33" fmla="*/ 7860 w 10000"/>
                  <a:gd name="connsiteY33" fmla="*/ 2610 h 10000"/>
                  <a:gd name="connsiteX34" fmla="*/ 8524 w 10000"/>
                  <a:gd name="connsiteY34" fmla="*/ 2527 h 10000"/>
                  <a:gd name="connsiteX35" fmla="*/ 8893 w 10000"/>
                  <a:gd name="connsiteY35" fmla="*/ 2610 h 10000"/>
                  <a:gd name="connsiteX36" fmla="*/ 9041 w 10000"/>
                  <a:gd name="connsiteY36" fmla="*/ 2390 h 10000"/>
                  <a:gd name="connsiteX37" fmla="*/ 9410 w 10000"/>
                  <a:gd name="connsiteY37" fmla="*/ 2390 h 10000"/>
                  <a:gd name="connsiteX38" fmla="*/ 10000 w 10000"/>
                  <a:gd name="connsiteY38" fmla="*/ 1374 h 10000"/>
                  <a:gd name="connsiteX39" fmla="*/ 9520 w 10000"/>
                  <a:gd name="connsiteY39" fmla="*/ 934 h 10000"/>
                  <a:gd name="connsiteX40" fmla="*/ 8967 w 10000"/>
                  <a:gd name="connsiteY40" fmla="*/ 797 h 10000"/>
                  <a:gd name="connsiteX41" fmla="*/ 8967 w 10000"/>
                  <a:gd name="connsiteY41" fmla="*/ 485 h 10000"/>
                  <a:gd name="connsiteX42" fmla="*/ 8708 w 10000"/>
                  <a:gd name="connsiteY42" fmla="*/ 394 h 10000"/>
                  <a:gd name="connsiteX43" fmla="*/ 7232 w 10000"/>
                  <a:gd name="connsiteY43" fmla="*/ 394 h 10000"/>
                  <a:gd name="connsiteX44" fmla="*/ 6900 w 10000"/>
                  <a:gd name="connsiteY44" fmla="*/ 659 h 10000"/>
                  <a:gd name="connsiteX45" fmla="*/ 5646 w 10000"/>
                  <a:gd name="connsiteY45" fmla="*/ 0 h 10000"/>
                  <a:gd name="connsiteX46" fmla="*/ 5018 w 10000"/>
                  <a:gd name="connsiteY46" fmla="*/ 797 h 10000"/>
                  <a:gd name="connsiteX47" fmla="*/ 4760 w 10000"/>
                  <a:gd name="connsiteY47" fmla="*/ 485 h 10000"/>
                  <a:gd name="connsiteX48" fmla="*/ 3875 w 10000"/>
                  <a:gd name="connsiteY48" fmla="*/ 485 h 10000"/>
                  <a:gd name="connsiteX49" fmla="*/ 3875 w 10000"/>
                  <a:gd name="connsiteY49" fmla="*/ 1209 h 10000"/>
                  <a:gd name="connsiteX50" fmla="*/ 3173 w 10000"/>
                  <a:gd name="connsiteY50" fmla="*/ 1593 h 10000"/>
                  <a:gd name="connsiteX51" fmla="*/ 3469 w 10000"/>
                  <a:gd name="connsiteY51" fmla="*/ 2170 h 10000"/>
                  <a:gd name="connsiteX52" fmla="*/ 3469 w 10000"/>
                  <a:gd name="connsiteY52" fmla="*/ 2857 h 10000"/>
                  <a:gd name="connsiteX53" fmla="*/ 2915 w 10000"/>
                  <a:gd name="connsiteY53" fmla="*/ 2775 h 10000"/>
                  <a:gd name="connsiteX54" fmla="*/ 2620 w 10000"/>
                  <a:gd name="connsiteY54" fmla="*/ 2885 h 10000"/>
                  <a:gd name="connsiteX55" fmla="*/ 1513 w 10000"/>
                  <a:gd name="connsiteY55" fmla="*/ 3571 h 10000"/>
                  <a:gd name="connsiteX56" fmla="*/ 959 w 10000"/>
                  <a:gd name="connsiteY56" fmla="*/ 3434 h 10000"/>
                  <a:gd name="connsiteX57" fmla="*/ 812 w 10000"/>
                  <a:gd name="connsiteY57" fmla="*/ 3956 h 10000"/>
                  <a:gd name="connsiteX58" fmla="*/ 480 w 10000"/>
                  <a:gd name="connsiteY58" fmla="*/ 4286 h 10000"/>
                  <a:gd name="connsiteX59" fmla="*/ 369 w 10000"/>
                  <a:gd name="connsiteY59" fmla="*/ 4451 h 10000"/>
                  <a:gd name="connsiteX60" fmla="*/ 738 w 10000"/>
                  <a:gd name="connsiteY60" fmla="*/ 4643 h 10000"/>
                  <a:gd name="connsiteX61" fmla="*/ 1697 w 10000"/>
                  <a:gd name="connsiteY61" fmla="*/ 4396 h 10000"/>
                  <a:gd name="connsiteX62" fmla="*/ 1956 w 10000"/>
                  <a:gd name="connsiteY62" fmla="*/ 4588 h 10000"/>
                  <a:gd name="connsiteX63" fmla="*/ 1218 w 10000"/>
                  <a:gd name="connsiteY63" fmla="*/ 5137 h 10000"/>
                  <a:gd name="connsiteX64" fmla="*/ 406 w 10000"/>
                  <a:gd name="connsiteY64" fmla="*/ 5275 h 10000"/>
                  <a:gd name="connsiteX65" fmla="*/ 517 w 10000"/>
                  <a:gd name="connsiteY65" fmla="*/ 5467 h 10000"/>
                  <a:gd name="connsiteX66" fmla="*/ 1033 w 10000"/>
                  <a:gd name="connsiteY66" fmla="*/ 5467 h 10000"/>
                  <a:gd name="connsiteX67" fmla="*/ 1292 w 10000"/>
                  <a:gd name="connsiteY67" fmla="*/ 5879 h 10000"/>
                  <a:gd name="connsiteX68" fmla="*/ 1033 w 10000"/>
                  <a:gd name="connsiteY68" fmla="*/ 5934 h 10000"/>
                  <a:gd name="connsiteX69" fmla="*/ 480 w 10000"/>
                  <a:gd name="connsiteY69" fmla="*/ 6291 h 10000"/>
                  <a:gd name="connsiteX70" fmla="*/ 37 w 10000"/>
                  <a:gd name="connsiteY70" fmla="*/ 6401 h 10000"/>
                  <a:gd name="connsiteX71" fmla="*/ 0 w 10000"/>
                  <a:gd name="connsiteY71" fmla="*/ 8352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</a:cxnLst>
                <a:rect l="l" t="t" r="r" b="b"/>
                <a:pathLst>
                  <a:path w="10000" h="10000">
                    <a:moveTo>
                      <a:pt x="0" y="8352"/>
                    </a:moveTo>
                    <a:lnTo>
                      <a:pt x="221" y="8352"/>
                    </a:lnTo>
                    <a:lnTo>
                      <a:pt x="959" y="8571"/>
                    </a:lnTo>
                    <a:lnTo>
                      <a:pt x="1255" y="8571"/>
                    </a:lnTo>
                    <a:lnTo>
                      <a:pt x="2694" y="8874"/>
                    </a:lnTo>
                    <a:lnTo>
                      <a:pt x="3469" y="9231"/>
                    </a:lnTo>
                    <a:lnTo>
                      <a:pt x="3875" y="9396"/>
                    </a:lnTo>
                    <a:lnTo>
                      <a:pt x="4723" y="9451"/>
                    </a:lnTo>
                    <a:lnTo>
                      <a:pt x="5904" y="9973"/>
                    </a:lnTo>
                    <a:lnTo>
                      <a:pt x="6162" y="10000"/>
                    </a:lnTo>
                    <a:lnTo>
                      <a:pt x="6716" y="9423"/>
                    </a:lnTo>
                    <a:lnTo>
                      <a:pt x="6494" y="9093"/>
                    </a:lnTo>
                    <a:cubicBezTo>
                      <a:pt x="6519" y="8919"/>
                      <a:pt x="6543" y="8745"/>
                      <a:pt x="6568" y="8571"/>
                    </a:cubicBezTo>
                    <a:lnTo>
                      <a:pt x="5838" y="8043"/>
                    </a:lnTo>
                    <a:cubicBezTo>
                      <a:pt x="5799" y="7844"/>
                      <a:pt x="5759" y="7644"/>
                      <a:pt x="5720" y="7445"/>
                    </a:cubicBezTo>
                    <a:cubicBezTo>
                      <a:pt x="5695" y="7363"/>
                      <a:pt x="5671" y="7280"/>
                      <a:pt x="5646" y="7198"/>
                    </a:cubicBezTo>
                    <a:lnTo>
                      <a:pt x="6347" y="7253"/>
                    </a:lnTo>
                    <a:lnTo>
                      <a:pt x="7860" y="7720"/>
                    </a:lnTo>
                    <a:lnTo>
                      <a:pt x="8413" y="7582"/>
                    </a:lnTo>
                    <a:lnTo>
                      <a:pt x="8598" y="7692"/>
                    </a:lnTo>
                    <a:lnTo>
                      <a:pt x="8856" y="7390"/>
                    </a:lnTo>
                    <a:lnTo>
                      <a:pt x="8745" y="7060"/>
                    </a:lnTo>
                    <a:cubicBezTo>
                      <a:pt x="8794" y="6923"/>
                      <a:pt x="8844" y="6785"/>
                      <a:pt x="8893" y="6648"/>
                    </a:cubicBezTo>
                    <a:lnTo>
                      <a:pt x="8708" y="6511"/>
                    </a:lnTo>
                    <a:lnTo>
                      <a:pt x="9705" y="6374"/>
                    </a:lnTo>
                    <a:cubicBezTo>
                      <a:pt x="9730" y="6273"/>
                      <a:pt x="9754" y="6172"/>
                      <a:pt x="9779" y="6071"/>
                    </a:cubicBezTo>
                    <a:lnTo>
                      <a:pt x="9668" y="5852"/>
                    </a:lnTo>
                    <a:lnTo>
                      <a:pt x="9815" y="5687"/>
                    </a:lnTo>
                    <a:lnTo>
                      <a:pt x="9410" y="5275"/>
                    </a:lnTo>
                    <a:lnTo>
                      <a:pt x="9705" y="4863"/>
                    </a:lnTo>
                    <a:lnTo>
                      <a:pt x="8229" y="3764"/>
                    </a:lnTo>
                    <a:lnTo>
                      <a:pt x="7232" y="3846"/>
                    </a:lnTo>
                    <a:lnTo>
                      <a:pt x="7232" y="3269"/>
                    </a:lnTo>
                    <a:lnTo>
                      <a:pt x="7860" y="2610"/>
                    </a:lnTo>
                    <a:lnTo>
                      <a:pt x="8524" y="2527"/>
                    </a:lnTo>
                    <a:lnTo>
                      <a:pt x="8893" y="2610"/>
                    </a:lnTo>
                    <a:lnTo>
                      <a:pt x="9041" y="2390"/>
                    </a:lnTo>
                    <a:lnTo>
                      <a:pt x="9410" y="2390"/>
                    </a:lnTo>
                    <a:lnTo>
                      <a:pt x="10000" y="1374"/>
                    </a:lnTo>
                    <a:lnTo>
                      <a:pt x="9520" y="934"/>
                    </a:lnTo>
                    <a:lnTo>
                      <a:pt x="8967" y="797"/>
                    </a:lnTo>
                    <a:lnTo>
                      <a:pt x="8967" y="485"/>
                    </a:lnTo>
                    <a:lnTo>
                      <a:pt x="8708" y="394"/>
                    </a:lnTo>
                    <a:lnTo>
                      <a:pt x="7232" y="394"/>
                    </a:lnTo>
                    <a:lnTo>
                      <a:pt x="6900" y="659"/>
                    </a:lnTo>
                    <a:lnTo>
                      <a:pt x="5646" y="0"/>
                    </a:lnTo>
                    <a:lnTo>
                      <a:pt x="5018" y="797"/>
                    </a:lnTo>
                    <a:lnTo>
                      <a:pt x="4760" y="485"/>
                    </a:lnTo>
                    <a:lnTo>
                      <a:pt x="3875" y="485"/>
                    </a:lnTo>
                    <a:lnTo>
                      <a:pt x="3875" y="1209"/>
                    </a:lnTo>
                    <a:lnTo>
                      <a:pt x="3173" y="1593"/>
                    </a:lnTo>
                    <a:lnTo>
                      <a:pt x="3469" y="2170"/>
                    </a:lnTo>
                    <a:lnTo>
                      <a:pt x="3469" y="2857"/>
                    </a:lnTo>
                    <a:lnTo>
                      <a:pt x="2915" y="2775"/>
                    </a:lnTo>
                    <a:lnTo>
                      <a:pt x="2620" y="2885"/>
                    </a:lnTo>
                    <a:lnTo>
                      <a:pt x="1513" y="3571"/>
                    </a:lnTo>
                    <a:lnTo>
                      <a:pt x="959" y="3434"/>
                    </a:lnTo>
                    <a:lnTo>
                      <a:pt x="812" y="3956"/>
                    </a:lnTo>
                    <a:lnTo>
                      <a:pt x="480" y="4286"/>
                    </a:lnTo>
                    <a:lnTo>
                      <a:pt x="369" y="4451"/>
                    </a:lnTo>
                    <a:lnTo>
                      <a:pt x="738" y="4643"/>
                    </a:lnTo>
                    <a:lnTo>
                      <a:pt x="1697" y="4396"/>
                    </a:lnTo>
                    <a:lnTo>
                      <a:pt x="1956" y="4588"/>
                    </a:lnTo>
                    <a:lnTo>
                      <a:pt x="1218" y="5137"/>
                    </a:lnTo>
                    <a:lnTo>
                      <a:pt x="406" y="5275"/>
                    </a:lnTo>
                    <a:lnTo>
                      <a:pt x="517" y="5467"/>
                    </a:lnTo>
                    <a:lnTo>
                      <a:pt x="1033" y="5467"/>
                    </a:lnTo>
                    <a:lnTo>
                      <a:pt x="1292" y="5879"/>
                    </a:lnTo>
                    <a:lnTo>
                      <a:pt x="1033" y="5934"/>
                    </a:lnTo>
                    <a:lnTo>
                      <a:pt x="480" y="6291"/>
                    </a:lnTo>
                    <a:lnTo>
                      <a:pt x="37" y="6401"/>
                    </a:lnTo>
                    <a:cubicBezTo>
                      <a:pt x="25" y="7051"/>
                      <a:pt x="12" y="7702"/>
                      <a:pt x="0" y="835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21" name="Freeform 49"/>
              <p:cNvSpPr>
                <a:spLocks/>
              </p:cNvSpPr>
              <p:nvPr/>
            </p:nvSpPr>
            <p:spPr bwMode="auto">
              <a:xfrm>
                <a:off x="1855529" y="3395950"/>
                <a:ext cx="1249680" cy="596265"/>
              </a:xfrm>
              <a:custGeom>
                <a:avLst/>
                <a:gdLst>
                  <a:gd name="T0" fmla="*/ 724 w 1279"/>
                  <a:gd name="T1" fmla="*/ 612 h 639"/>
                  <a:gd name="T2" fmla="*/ 709 w 1279"/>
                  <a:gd name="T3" fmla="*/ 588 h 639"/>
                  <a:gd name="T4" fmla="*/ 757 w 1279"/>
                  <a:gd name="T5" fmla="*/ 531 h 639"/>
                  <a:gd name="T6" fmla="*/ 856 w 1279"/>
                  <a:gd name="T7" fmla="*/ 480 h 639"/>
                  <a:gd name="T8" fmla="*/ 949 w 1279"/>
                  <a:gd name="T9" fmla="*/ 420 h 639"/>
                  <a:gd name="T10" fmla="*/ 1033 w 1279"/>
                  <a:gd name="T11" fmla="*/ 381 h 639"/>
                  <a:gd name="T12" fmla="*/ 1087 w 1279"/>
                  <a:gd name="T13" fmla="*/ 381 h 639"/>
                  <a:gd name="T14" fmla="*/ 1135 w 1279"/>
                  <a:gd name="T15" fmla="*/ 342 h 639"/>
                  <a:gd name="T16" fmla="*/ 1195 w 1279"/>
                  <a:gd name="T17" fmla="*/ 324 h 639"/>
                  <a:gd name="T18" fmla="*/ 1210 w 1279"/>
                  <a:gd name="T19" fmla="*/ 312 h 639"/>
                  <a:gd name="T20" fmla="*/ 1279 w 1279"/>
                  <a:gd name="T21" fmla="*/ 318 h 639"/>
                  <a:gd name="T22" fmla="*/ 1279 w 1279"/>
                  <a:gd name="T23" fmla="*/ 285 h 639"/>
                  <a:gd name="T24" fmla="*/ 1279 w 1279"/>
                  <a:gd name="T25" fmla="*/ 263 h 639"/>
                  <a:gd name="T26" fmla="*/ 1279 w 1279"/>
                  <a:gd name="T27" fmla="*/ 225 h 639"/>
                  <a:gd name="T28" fmla="*/ 1195 w 1279"/>
                  <a:gd name="T29" fmla="*/ 204 h 639"/>
                  <a:gd name="T30" fmla="*/ 1258 w 1279"/>
                  <a:gd name="T31" fmla="*/ 99 h 639"/>
                  <a:gd name="T32" fmla="*/ 1279 w 1279"/>
                  <a:gd name="T33" fmla="*/ 78 h 639"/>
                  <a:gd name="T34" fmla="*/ 1261 w 1279"/>
                  <a:gd name="T35" fmla="*/ 27 h 639"/>
                  <a:gd name="T36" fmla="*/ 1219 w 1279"/>
                  <a:gd name="T37" fmla="*/ 18 h 639"/>
                  <a:gd name="T38" fmla="*/ 1141 w 1279"/>
                  <a:gd name="T39" fmla="*/ 45 h 639"/>
                  <a:gd name="T40" fmla="*/ 946 w 1279"/>
                  <a:gd name="T41" fmla="*/ 57 h 639"/>
                  <a:gd name="T42" fmla="*/ 892 w 1279"/>
                  <a:gd name="T43" fmla="*/ 21 h 639"/>
                  <a:gd name="T44" fmla="*/ 829 w 1279"/>
                  <a:gd name="T45" fmla="*/ 21 h 639"/>
                  <a:gd name="T46" fmla="*/ 802 w 1279"/>
                  <a:gd name="T47" fmla="*/ 33 h 639"/>
                  <a:gd name="T48" fmla="*/ 757 w 1279"/>
                  <a:gd name="T49" fmla="*/ 0 h 639"/>
                  <a:gd name="T50" fmla="*/ 739 w 1279"/>
                  <a:gd name="T51" fmla="*/ 39 h 639"/>
                  <a:gd name="T52" fmla="*/ 748 w 1279"/>
                  <a:gd name="T53" fmla="*/ 78 h 639"/>
                  <a:gd name="T54" fmla="*/ 715 w 1279"/>
                  <a:gd name="T55" fmla="*/ 78 h 639"/>
                  <a:gd name="T56" fmla="*/ 688 w 1279"/>
                  <a:gd name="T57" fmla="*/ 102 h 639"/>
                  <a:gd name="T58" fmla="*/ 652 w 1279"/>
                  <a:gd name="T59" fmla="*/ 54 h 639"/>
                  <a:gd name="T60" fmla="*/ 595 w 1279"/>
                  <a:gd name="T61" fmla="*/ 9 h 639"/>
                  <a:gd name="T62" fmla="*/ 493 w 1279"/>
                  <a:gd name="T63" fmla="*/ 9 h 639"/>
                  <a:gd name="T64" fmla="*/ 421 w 1279"/>
                  <a:gd name="T65" fmla="*/ 69 h 639"/>
                  <a:gd name="T66" fmla="*/ 397 w 1279"/>
                  <a:gd name="T67" fmla="*/ 117 h 639"/>
                  <a:gd name="T68" fmla="*/ 382 w 1279"/>
                  <a:gd name="T69" fmla="*/ 141 h 639"/>
                  <a:gd name="T70" fmla="*/ 331 w 1279"/>
                  <a:gd name="T71" fmla="*/ 117 h 639"/>
                  <a:gd name="T72" fmla="*/ 142 w 1279"/>
                  <a:gd name="T73" fmla="*/ 117 h 639"/>
                  <a:gd name="T74" fmla="*/ 91 w 1279"/>
                  <a:gd name="T75" fmla="*/ 78 h 639"/>
                  <a:gd name="T76" fmla="*/ 76 w 1279"/>
                  <a:gd name="T77" fmla="*/ 99 h 639"/>
                  <a:gd name="T78" fmla="*/ 46 w 1279"/>
                  <a:gd name="T79" fmla="*/ 78 h 639"/>
                  <a:gd name="T80" fmla="*/ 0 w 1279"/>
                  <a:gd name="T81" fmla="*/ 117 h 639"/>
                  <a:gd name="T82" fmla="*/ 28 w 1279"/>
                  <a:gd name="T83" fmla="*/ 201 h 639"/>
                  <a:gd name="T84" fmla="*/ 28 w 1279"/>
                  <a:gd name="T85" fmla="*/ 243 h 639"/>
                  <a:gd name="T86" fmla="*/ 82 w 1279"/>
                  <a:gd name="T87" fmla="*/ 342 h 639"/>
                  <a:gd name="T88" fmla="*/ 244 w 1279"/>
                  <a:gd name="T89" fmla="*/ 435 h 639"/>
                  <a:gd name="T90" fmla="*/ 217 w 1279"/>
                  <a:gd name="T91" fmla="*/ 480 h 639"/>
                  <a:gd name="T92" fmla="*/ 286 w 1279"/>
                  <a:gd name="T93" fmla="*/ 570 h 639"/>
                  <a:gd name="T94" fmla="*/ 307 w 1279"/>
                  <a:gd name="T95" fmla="*/ 570 h 639"/>
                  <a:gd name="T96" fmla="*/ 286 w 1279"/>
                  <a:gd name="T97" fmla="*/ 612 h 639"/>
                  <a:gd name="T98" fmla="*/ 301 w 1279"/>
                  <a:gd name="T99" fmla="*/ 636 h 639"/>
                  <a:gd name="T100" fmla="*/ 343 w 1279"/>
                  <a:gd name="T101" fmla="*/ 633 h 639"/>
                  <a:gd name="T102" fmla="*/ 385 w 1279"/>
                  <a:gd name="T103" fmla="*/ 630 h 639"/>
                  <a:gd name="T104" fmla="*/ 430 w 1279"/>
                  <a:gd name="T105" fmla="*/ 588 h 639"/>
                  <a:gd name="T106" fmla="*/ 457 w 1279"/>
                  <a:gd name="T107" fmla="*/ 588 h 639"/>
                  <a:gd name="T108" fmla="*/ 517 w 1279"/>
                  <a:gd name="T109" fmla="*/ 630 h 639"/>
                  <a:gd name="T110" fmla="*/ 541 w 1279"/>
                  <a:gd name="T111" fmla="*/ 612 h 639"/>
                  <a:gd name="T112" fmla="*/ 544 w 1279"/>
                  <a:gd name="T113" fmla="*/ 579 h 639"/>
                  <a:gd name="T114" fmla="*/ 583 w 1279"/>
                  <a:gd name="T115" fmla="*/ 561 h 639"/>
                  <a:gd name="T116" fmla="*/ 619 w 1279"/>
                  <a:gd name="T117" fmla="*/ 627 h 639"/>
                  <a:gd name="T118" fmla="*/ 679 w 1279"/>
                  <a:gd name="T119" fmla="*/ 624 h 639"/>
                  <a:gd name="T120" fmla="*/ 730 w 1279"/>
                  <a:gd name="T121" fmla="*/ 639 h 639"/>
                  <a:gd name="T122" fmla="*/ 724 w 1279"/>
                  <a:gd name="T123" fmla="*/ 612 h 639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360 w 10000"/>
                  <a:gd name="connsiteY39" fmla="*/ 1221 h 10000"/>
                  <a:gd name="connsiteX40" fmla="*/ 0 w 10000"/>
                  <a:gd name="connsiteY40" fmla="*/ 1831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97 w 10000"/>
                  <a:gd name="connsiteY45" fmla="*/ 751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362 w 10000"/>
                  <a:gd name="connsiteY52" fmla="*/ 9202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265 w 10000"/>
                  <a:gd name="connsiteY39" fmla="*/ 1197 h 10000"/>
                  <a:gd name="connsiteX40" fmla="*/ 0 w 10000"/>
                  <a:gd name="connsiteY40" fmla="*/ 1831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97 w 10000"/>
                  <a:gd name="connsiteY45" fmla="*/ 751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362 w 10000"/>
                  <a:gd name="connsiteY52" fmla="*/ 9202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265 w 10000"/>
                  <a:gd name="connsiteY39" fmla="*/ 1197 h 10000"/>
                  <a:gd name="connsiteX40" fmla="*/ 0 w 10000"/>
                  <a:gd name="connsiteY40" fmla="*/ 1693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97 w 10000"/>
                  <a:gd name="connsiteY45" fmla="*/ 751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362 w 10000"/>
                  <a:gd name="connsiteY52" fmla="*/ 9202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265 w 10000"/>
                  <a:gd name="connsiteY39" fmla="*/ 1197 h 10000"/>
                  <a:gd name="connsiteX40" fmla="*/ 0 w 10000"/>
                  <a:gd name="connsiteY40" fmla="*/ 1693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97 w 10000"/>
                  <a:gd name="connsiteY45" fmla="*/ 751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362 w 10000"/>
                  <a:gd name="connsiteY52" fmla="*/ 9202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265 w 10000"/>
                  <a:gd name="connsiteY39" fmla="*/ 1197 h 10000"/>
                  <a:gd name="connsiteX40" fmla="*/ 0 w 10000"/>
                  <a:gd name="connsiteY40" fmla="*/ 1693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97 w 10000"/>
                  <a:gd name="connsiteY45" fmla="*/ 751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410 w 10000"/>
                  <a:gd name="connsiteY52" fmla="*/ 9553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265 w 10000"/>
                  <a:gd name="connsiteY39" fmla="*/ 1197 h 10000"/>
                  <a:gd name="connsiteX40" fmla="*/ 0 w 10000"/>
                  <a:gd name="connsiteY40" fmla="*/ 1693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97 w 10000"/>
                  <a:gd name="connsiteY45" fmla="*/ 751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291 w 10000"/>
                  <a:gd name="connsiteY52" fmla="*/ 9103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  <a:gd name="connsiteX0" fmla="*/ 5661 w 10000"/>
                  <a:gd name="connsiteY0" fmla="*/ 9577 h 10000"/>
                  <a:gd name="connsiteX1" fmla="*/ 5543 w 10000"/>
                  <a:gd name="connsiteY1" fmla="*/ 9202 h 10000"/>
                  <a:gd name="connsiteX2" fmla="*/ 5919 w 10000"/>
                  <a:gd name="connsiteY2" fmla="*/ 8310 h 10000"/>
                  <a:gd name="connsiteX3" fmla="*/ 6693 w 10000"/>
                  <a:gd name="connsiteY3" fmla="*/ 7512 h 10000"/>
                  <a:gd name="connsiteX4" fmla="*/ 7420 w 10000"/>
                  <a:gd name="connsiteY4" fmla="*/ 6573 h 10000"/>
                  <a:gd name="connsiteX5" fmla="*/ 8077 w 10000"/>
                  <a:gd name="connsiteY5" fmla="*/ 5962 h 10000"/>
                  <a:gd name="connsiteX6" fmla="*/ 8499 w 10000"/>
                  <a:gd name="connsiteY6" fmla="*/ 5962 h 10000"/>
                  <a:gd name="connsiteX7" fmla="*/ 8874 w 10000"/>
                  <a:gd name="connsiteY7" fmla="*/ 5352 h 10000"/>
                  <a:gd name="connsiteX8" fmla="*/ 9343 w 10000"/>
                  <a:gd name="connsiteY8" fmla="*/ 5070 h 10000"/>
                  <a:gd name="connsiteX9" fmla="*/ 9461 w 10000"/>
                  <a:gd name="connsiteY9" fmla="*/ 4883 h 10000"/>
                  <a:gd name="connsiteX10" fmla="*/ 10000 w 10000"/>
                  <a:gd name="connsiteY10" fmla="*/ 4977 h 10000"/>
                  <a:gd name="connsiteX11" fmla="*/ 10000 w 10000"/>
                  <a:gd name="connsiteY11" fmla="*/ 4460 h 10000"/>
                  <a:gd name="connsiteX12" fmla="*/ 10000 w 10000"/>
                  <a:gd name="connsiteY12" fmla="*/ 4116 h 10000"/>
                  <a:gd name="connsiteX13" fmla="*/ 10000 w 10000"/>
                  <a:gd name="connsiteY13" fmla="*/ 3521 h 10000"/>
                  <a:gd name="connsiteX14" fmla="*/ 9343 w 10000"/>
                  <a:gd name="connsiteY14" fmla="*/ 3192 h 10000"/>
                  <a:gd name="connsiteX15" fmla="*/ 9836 w 10000"/>
                  <a:gd name="connsiteY15" fmla="*/ 1549 h 10000"/>
                  <a:gd name="connsiteX16" fmla="*/ 9954 w 10000"/>
                  <a:gd name="connsiteY16" fmla="*/ 1197 h 10000"/>
                  <a:gd name="connsiteX17" fmla="*/ 9859 w 10000"/>
                  <a:gd name="connsiteY17" fmla="*/ 423 h 10000"/>
                  <a:gd name="connsiteX18" fmla="*/ 9531 w 10000"/>
                  <a:gd name="connsiteY18" fmla="*/ 282 h 10000"/>
                  <a:gd name="connsiteX19" fmla="*/ 8921 w 10000"/>
                  <a:gd name="connsiteY19" fmla="*/ 704 h 10000"/>
                  <a:gd name="connsiteX20" fmla="*/ 7396 w 10000"/>
                  <a:gd name="connsiteY20" fmla="*/ 892 h 10000"/>
                  <a:gd name="connsiteX21" fmla="*/ 6974 w 10000"/>
                  <a:gd name="connsiteY21" fmla="*/ 329 h 10000"/>
                  <a:gd name="connsiteX22" fmla="*/ 6482 w 10000"/>
                  <a:gd name="connsiteY22" fmla="*/ 329 h 10000"/>
                  <a:gd name="connsiteX23" fmla="*/ 6271 w 10000"/>
                  <a:gd name="connsiteY23" fmla="*/ 516 h 10000"/>
                  <a:gd name="connsiteX24" fmla="*/ 5919 w 10000"/>
                  <a:gd name="connsiteY24" fmla="*/ 0 h 10000"/>
                  <a:gd name="connsiteX25" fmla="*/ 5778 w 10000"/>
                  <a:gd name="connsiteY25" fmla="*/ 610 h 10000"/>
                  <a:gd name="connsiteX26" fmla="*/ 5848 w 10000"/>
                  <a:gd name="connsiteY26" fmla="*/ 1221 h 10000"/>
                  <a:gd name="connsiteX27" fmla="*/ 5590 w 10000"/>
                  <a:gd name="connsiteY27" fmla="*/ 1221 h 10000"/>
                  <a:gd name="connsiteX28" fmla="*/ 5379 w 10000"/>
                  <a:gd name="connsiteY28" fmla="*/ 1596 h 10000"/>
                  <a:gd name="connsiteX29" fmla="*/ 5098 w 10000"/>
                  <a:gd name="connsiteY29" fmla="*/ 845 h 10000"/>
                  <a:gd name="connsiteX30" fmla="*/ 4652 w 10000"/>
                  <a:gd name="connsiteY30" fmla="*/ 141 h 10000"/>
                  <a:gd name="connsiteX31" fmla="*/ 3855 w 10000"/>
                  <a:gd name="connsiteY31" fmla="*/ 141 h 10000"/>
                  <a:gd name="connsiteX32" fmla="*/ 3292 w 10000"/>
                  <a:gd name="connsiteY32" fmla="*/ 1080 h 10000"/>
                  <a:gd name="connsiteX33" fmla="*/ 3104 w 10000"/>
                  <a:gd name="connsiteY33" fmla="*/ 1831 h 10000"/>
                  <a:gd name="connsiteX34" fmla="*/ 2987 w 10000"/>
                  <a:gd name="connsiteY34" fmla="*/ 2207 h 10000"/>
                  <a:gd name="connsiteX35" fmla="*/ 2588 w 10000"/>
                  <a:gd name="connsiteY35" fmla="*/ 1831 h 10000"/>
                  <a:gd name="connsiteX36" fmla="*/ 1110 w 10000"/>
                  <a:gd name="connsiteY36" fmla="*/ 1831 h 10000"/>
                  <a:gd name="connsiteX37" fmla="*/ 711 w 10000"/>
                  <a:gd name="connsiteY37" fmla="*/ 1221 h 10000"/>
                  <a:gd name="connsiteX38" fmla="*/ 594 w 10000"/>
                  <a:gd name="connsiteY38" fmla="*/ 1549 h 10000"/>
                  <a:gd name="connsiteX39" fmla="*/ 265 w 10000"/>
                  <a:gd name="connsiteY39" fmla="*/ 1197 h 10000"/>
                  <a:gd name="connsiteX40" fmla="*/ 0 w 10000"/>
                  <a:gd name="connsiteY40" fmla="*/ 1693 h 10000"/>
                  <a:gd name="connsiteX41" fmla="*/ 219 w 10000"/>
                  <a:gd name="connsiteY41" fmla="*/ 3146 h 10000"/>
                  <a:gd name="connsiteX42" fmla="*/ 219 w 10000"/>
                  <a:gd name="connsiteY42" fmla="*/ 3803 h 10000"/>
                  <a:gd name="connsiteX43" fmla="*/ 641 w 10000"/>
                  <a:gd name="connsiteY43" fmla="*/ 5352 h 10000"/>
                  <a:gd name="connsiteX44" fmla="*/ 1908 w 10000"/>
                  <a:gd name="connsiteY44" fmla="*/ 6808 h 10000"/>
                  <a:gd name="connsiteX45" fmla="*/ 1673 w 10000"/>
                  <a:gd name="connsiteY45" fmla="*/ 7362 h 10000"/>
                  <a:gd name="connsiteX46" fmla="*/ 2236 w 10000"/>
                  <a:gd name="connsiteY46" fmla="*/ 8920 h 10000"/>
                  <a:gd name="connsiteX47" fmla="*/ 2400 w 10000"/>
                  <a:gd name="connsiteY47" fmla="*/ 8920 h 10000"/>
                  <a:gd name="connsiteX48" fmla="*/ 2236 w 10000"/>
                  <a:gd name="connsiteY48" fmla="*/ 9577 h 10000"/>
                  <a:gd name="connsiteX49" fmla="*/ 2353 w 10000"/>
                  <a:gd name="connsiteY49" fmla="*/ 9953 h 10000"/>
                  <a:gd name="connsiteX50" fmla="*/ 2682 w 10000"/>
                  <a:gd name="connsiteY50" fmla="*/ 9906 h 10000"/>
                  <a:gd name="connsiteX51" fmla="*/ 3010 w 10000"/>
                  <a:gd name="connsiteY51" fmla="*/ 9859 h 10000"/>
                  <a:gd name="connsiteX52" fmla="*/ 3291 w 10000"/>
                  <a:gd name="connsiteY52" fmla="*/ 9103 h 10000"/>
                  <a:gd name="connsiteX53" fmla="*/ 3573 w 10000"/>
                  <a:gd name="connsiteY53" fmla="*/ 9202 h 10000"/>
                  <a:gd name="connsiteX54" fmla="*/ 4042 w 10000"/>
                  <a:gd name="connsiteY54" fmla="*/ 9859 h 10000"/>
                  <a:gd name="connsiteX55" fmla="*/ 4230 w 10000"/>
                  <a:gd name="connsiteY55" fmla="*/ 9577 h 10000"/>
                  <a:gd name="connsiteX56" fmla="*/ 4253 w 10000"/>
                  <a:gd name="connsiteY56" fmla="*/ 9061 h 10000"/>
                  <a:gd name="connsiteX57" fmla="*/ 4558 w 10000"/>
                  <a:gd name="connsiteY57" fmla="*/ 8779 h 10000"/>
                  <a:gd name="connsiteX58" fmla="*/ 4840 w 10000"/>
                  <a:gd name="connsiteY58" fmla="*/ 9812 h 10000"/>
                  <a:gd name="connsiteX59" fmla="*/ 5309 w 10000"/>
                  <a:gd name="connsiteY59" fmla="*/ 9765 h 10000"/>
                  <a:gd name="connsiteX60" fmla="*/ 5708 w 10000"/>
                  <a:gd name="connsiteY60" fmla="*/ 10000 h 10000"/>
                  <a:gd name="connsiteX61" fmla="*/ 5661 w 10000"/>
                  <a:gd name="connsiteY61" fmla="*/ 957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10000" h="10000">
                    <a:moveTo>
                      <a:pt x="5661" y="9577"/>
                    </a:moveTo>
                    <a:cubicBezTo>
                      <a:pt x="5622" y="9452"/>
                      <a:pt x="5582" y="9327"/>
                      <a:pt x="5543" y="9202"/>
                    </a:cubicBezTo>
                    <a:lnTo>
                      <a:pt x="5919" y="8310"/>
                    </a:lnTo>
                    <a:lnTo>
                      <a:pt x="6693" y="7512"/>
                    </a:lnTo>
                    <a:lnTo>
                      <a:pt x="7420" y="6573"/>
                    </a:lnTo>
                    <a:lnTo>
                      <a:pt x="8077" y="5962"/>
                    </a:lnTo>
                    <a:lnTo>
                      <a:pt x="8499" y="5962"/>
                    </a:lnTo>
                    <a:lnTo>
                      <a:pt x="8874" y="5352"/>
                    </a:lnTo>
                    <a:lnTo>
                      <a:pt x="9343" y="5070"/>
                    </a:lnTo>
                    <a:lnTo>
                      <a:pt x="9461" y="4883"/>
                    </a:lnTo>
                    <a:lnTo>
                      <a:pt x="10000" y="4977"/>
                    </a:lnTo>
                    <a:lnTo>
                      <a:pt x="10000" y="4460"/>
                    </a:lnTo>
                    <a:lnTo>
                      <a:pt x="10000" y="4116"/>
                    </a:lnTo>
                    <a:lnTo>
                      <a:pt x="10000" y="3521"/>
                    </a:lnTo>
                    <a:lnTo>
                      <a:pt x="9343" y="3192"/>
                    </a:lnTo>
                    <a:lnTo>
                      <a:pt x="9836" y="1549"/>
                    </a:lnTo>
                    <a:cubicBezTo>
                      <a:pt x="9875" y="1432"/>
                      <a:pt x="9915" y="1314"/>
                      <a:pt x="9954" y="1197"/>
                    </a:cubicBezTo>
                    <a:cubicBezTo>
                      <a:pt x="9922" y="939"/>
                      <a:pt x="9891" y="681"/>
                      <a:pt x="9859" y="423"/>
                    </a:cubicBezTo>
                    <a:lnTo>
                      <a:pt x="9531" y="282"/>
                    </a:lnTo>
                    <a:lnTo>
                      <a:pt x="8921" y="704"/>
                    </a:lnTo>
                    <a:lnTo>
                      <a:pt x="7396" y="892"/>
                    </a:lnTo>
                    <a:lnTo>
                      <a:pt x="6974" y="329"/>
                    </a:lnTo>
                    <a:lnTo>
                      <a:pt x="6482" y="329"/>
                    </a:lnTo>
                    <a:lnTo>
                      <a:pt x="6271" y="516"/>
                    </a:lnTo>
                    <a:lnTo>
                      <a:pt x="5919" y="0"/>
                    </a:lnTo>
                    <a:lnTo>
                      <a:pt x="5778" y="610"/>
                    </a:lnTo>
                    <a:cubicBezTo>
                      <a:pt x="5801" y="814"/>
                      <a:pt x="5825" y="1017"/>
                      <a:pt x="5848" y="1221"/>
                    </a:cubicBezTo>
                    <a:lnTo>
                      <a:pt x="5590" y="1221"/>
                    </a:lnTo>
                    <a:lnTo>
                      <a:pt x="5379" y="1596"/>
                    </a:lnTo>
                    <a:cubicBezTo>
                      <a:pt x="5285" y="1346"/>
                      <a:pt x="5192" y="1095"/>
                      <a:pt x="5098" y="845"/>
                    </a:cubicBezTo>
                    <a:lnTo>
                      <a:pt x="4652" y="141"/>
                    </a:lnTo>
                    <a:lnTo>
                      <a:pt x="3855" y="141"/>
                    </a:lnTo>
                    <a:lnTo>
                      <a:pt x="3292" y="1080"/>
                    </a:lnTo>
                    <a:cubicBezTo>
                      <a:pt x="3229" y="1330"/>
                      <a:pt x="3167" y="1581"/>
                      <a:pt x="3104" y="1831"/>
                    </a:cubicBezTo>
                    <a:lnTo>
                      <a:pt x="2987" y="2207"/>
                    </a:lnTo>
                    <a:lnTo>
                      <a:pt x="2588" y="1831"/>
                    </a:lnTo>
                    <a:lnTo>
                      <a:pt x="1110" y="1831"/>
                    </a:lnTo>
                    <a:lnTo>
                      <a:pt x="711" y="1221"/>
                    </a:lnTo>
                    <a:lnTo>
                      <a:pt x="594" y="1549"/>
                    </a:lnTo>
                    <a:lnTo>
                      <a:pt x="265" y="1197"/>
                    </a:lnTo>
                    <a:lnTo>
                      <a:pt x="0" y="1693"/>
                    </a:lnTo>
                    <a:lnTo>
                      <a:pt x="219" y="3146"/>
                    </a:lnTo>
                    <a:lnTo>
                      <a:pt x="219" y="3803"/>
                    </a:lnTo>
                    <a:cubicBezTo>
                      <a:pt x="360" y="4319"/>
                      <a:pt x="500" y="4836"/>
                      <a:pt x="641" y="5352"/>
                    </a:cubicBezTo>
                    <a:lnTo>
                      <a:pt x="1908" y="6808"/>
                    </a:lnTo>
                    <a:cubicBezTo>
                      <a:pt x="1838" y="7043"/>
                      <a:pt x="1743" y="7127"/>
                      <a:pt x="1673" y="7362"/>
                    </a:cubicBezTo>
                    <a:lnTo>
                      <a:pt x="2236" y="8920"/>
                    </a:lnTo>
                    <a:lnTo>
                      <a:pt x="2400" y="8920"/>
                    </a:lnTo>
                    <a:cubicBezTo>
                      <a:pt x="2345" y="9139"/>
                      <a:pt x="2291" y="9358"/>
                      <a:pt x="2236" y="9577"/>
                    </a:cubicBezTo>
                    <a:lnTo>
                      <a:pt x="2353" y="9953"/>
                    </a:lnTo>
                    <a:lnTo>
                      <a:pt x="2682" y="9906"/>
                    </a:lnTo>
                    <a:lnTo>
                      <a:pt x="3010" y="9859"/>
                    </a:lnTo>
                    <a:lnTo>
                      <a:pt x="3291" y="9103"/>
                    </a:lnTo>
                    <a:cubicBezTo>
                      <a:pt x="3345" y="8986"/>
                      <a:pt x="3519" y="9319"/>
                      <a:pt x="3573" y="9202"/>
                    </a:cubicBezTo>
                    <a:lnTo>
                      <a:pt x="4042" y="9859"/>
                    </a:lnTo>
                    <a:lnTo>
                      <a:pt x="4230" y="9577"/>
                    </a:lnTo>
                    <a:cubicBezTo>
                      <a:pt x="4238" y="9405"/>
                      <a:pt x="4245" y="9233"/>
                      <a:pt x="4253" y="9061"/>
                    </a:cubicBezTo>
                    <a:lnTo>
                      <a:pt x="4558" y="8779"/>
                    </a:lnTo>
                    <a:lnTo>
                      <a:pt x="4840" y="9812"/>
                    </a:lnTo>
                    <a:lnTo>
                      <a:pt x="5309" y="9765"/>
                    </a:lnTo>
                    <a:lnTo>
                      <a:pt x="5708" y="10000"/>
                    </a:lnTo>
                    <a:cubicBezTo>
                      <a:pt x="5692" y="9859"/>
                      <a:pt x="5677" y="9718"/>
                      <a:pt x="5661" y="9577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22" name="Freeform 50"/>
              <p:cNvSpPr>
                <a:spLocks/>
              </p:cNvSpPr>
              <p:nvPr/>
            </p:nvSpPr>
            <p:spPr bwMode="auto">
              <a:xfrm>
                <a:off x="1852550" y="2268187"/>
                <a:ext cx="1967230" cy="1369695"/>
              </a:xfrm>
              <a:custGeom>
                <a:avLst/>
                <a:gdLst>
                  <a:gd name="T0" fmla="*/ 1072 w 3098"/>
                  <a:gd name="T1" fmla="*/ 49 h 2157"/>
                  <a:gd name="T2" fmla="*/ 1571 w 3098"/>
                  <a:gd name="T3" fmla="*/ 126 h 2157"/>
                  <a:gd name="T4" fmla="*/ 1790 w 3098"/>
                  <a:gd name="T5" fmla="*/ 121 h 2157"/>
                  <a:gd name="T6" fmla="*/ 2074 w 3098"/>
                  <a:gd name="T7" fmla="*/ 290 h 2157"/>
                  <a:gd name="T8" fmla="*/ 2305 w 3098"/>
                  <a:gd name="T9" fmla="*/ 352 h 2157"/>
                  <a:gd name="T10" fmla="*/ 2621 w 3098"/>
                  <a:gd name="T11" fmla="*/ 331 h 2157"/>
                  <a:gd name="T12" fmla="*/ 2884 w 3098"/>
                  <a:gd name="T13" fmla="*/ 494 h 2157"/>
                  <a:gd name="T14" fmla="*/ 3012 w 3098"/>
                  <a:gd name="T15" fmla="*/ 607 h 2157"/>
                  <a:gd name="T16" fmla="*/ 2960 w 3098"/>
                  <a:gd name="T17" fmla="*/ 628 h 2157"/>
                  <a:gd name="T18" fmla="*/ 2787 w 3098"/>
                  <a:gd name="T19" fmla="*/ 755 h 2157"/>
                  <a:gd name="T20" fmla="*/ 2529 w 3098"/>
                  <a:gd name="T21" fmla="*/ 1175 h 2157"/>
                  <a:gd name="T22" fmla="*/ 2574 w 3098"/>
                  <a:gd name="T23" fmla="*/ 1426 h 2157"/>
                  <a:gd name="T24" fmla="*/ 2604 w 3098"/>
                  <a:gd name="T25" fmla="*/ 1640 h 2157"/>
                  <a:gd name="T26" fmla="*/ 2594 w 3098"/>
                  <a:gd name="T27" fmla="*/ 1765 h 2157"/>
                  <a:gd name="T28" fmla="*/ 2654 w 3098"/>
                  <a:gd name="T29" fmla="*/ 1840 h 2157"/>
                  <a:gd name="T30" fmla="*/ 2615 w 3098"/>
                  <a:gd name="T31" fmla="*/ 1968 h 2157"/>
                  <a:gd name="T32" fmla="*/ 2626 w 3098"/>
                  <a:gd name="T33" fmla="*/ 2050 h 2157"/>
                  <a:gd name="T34" fmla="*/ 2529 w 3098"/>
                  <a:gd name="T35" fmla="*/ 2157 h 2157"/>
                  <a:gd name="T36" fmla="*/ 2385 w 3098"/>
                  <a:gd name="T37" fmla="*/ 2045 h 2157"/>
                  <a:gd name="T38" fmla="*/ 2268 w 3098"/>
                  <a:gd name="T39" fmla="*/ 2035 h 2157"/>
                  <a:gd name="T40" fmla="*/ 1973 w 3098"/>
                  <a:gd name="T41" fmla="*/ 2101 h 2157"/>
                  <a:gd name="T42" fmla="*/ 1930 w 3098"/>
                  <a:gd name="T43" fmla="*/ 1927 h 2157"/>
                  <a:gd name="T44" fmla="*/ 1946 w 3098"/>
                  <a:gd name="T45" fmla="*/ 1809 h 2157"/>
                  <a:gd name="T46" fmla="*/ 1763 w 3098"/>
                  <a:gd name="T47" fmla="*/ 1840 h 2157"/>
                  <a:gd name="T48" fmla="*/ 1378 w 3098"/>
                  <a:gd name="T49" fmla="*/ 1805 h 2157"/>
                  <a:gd name="T50" fmla="*/ 1233 w 3098"/>
                  <a:gd name="T51" fmla="*/ 1825 h 2157"/>
                  <a:gd name="T52" fmla="*/ 1136 w 3098"/>
                  <a:gd name="T53" fmla="*/ 1830 h 2157"/>
                  <a:gd name="T54" fmla="*/ 1093 w 3098"/>
                  <a:gd name="T55" fmla="*/ 1881 h 2157"/>
                  <a:gd name="T56" fmla="*/ 1007 w 3098"/>
                  <a:gd name="T57" fmla="*/ 1861 h 2157"/>
                  <a:gd name="T58" fmla="*/ 761 w 3098"/>
                  <a:gd name="T59" fmla="*/ 1789 h 2157"/>
                  <a:gd name="T60" fmla="*/ 713 w 3098"/>
                  <a:gd name="T61" fmla="*/ 1667 h 2157"/>
                  <a:gd name="T62" fmla="*/ 386 w 3098"/>
                  <a:gd name="T63" fmla="*/ 1657 h 2157"/>
                  <a:gd name="T64" fmla="*/ 289 w 3098"/>
                  <a:gd name="T65" fmla="*/ 1441 h 2157"/>
                  <a:gd name="T66" fmla="*/ 401 w 3098"/>
                  <a:gd name="T67" fmla="*/ 1328 h 2157"/>
                  <a:gd name="T68" fmla="*/ 477 w 3098"/>
                  <a:gd name="T69" fmla="*/ 1175 h 2157"/>
                  <a:gd name="T70" fmla="*/ 397 w 3098"/>
                  <a:gd name="T71" fmla="*/ 1001 h 2157"/>
                  <a:gd name="T72" fmla="*/ 181 w 3098"/>
                  <a:gd name="T73" fmla="*/ 934 h 2157"/>
                  <a:gd name="T74" fmla="*/ 108 w 3098"/>
                  <a:gd name="T75" fmla="*/ 791 h 2157"/>
                  <a:gd name="T76" fmla="*/ 80 w 3098"/>
                  <a:gd name="T77" fmla="*/ 659 h 2157"/>
                  <a:gd name="T78" fmla="*/ 198 w 3098"/>
                  <a:gd name="T79" fmla="*/ 510 h 2157"/>
                  <a:gd name="T80" fmla="*/ 177 w 3098"/>
                  <a:gd name="T81" fmla="*/ 377 h 2157"/>
                  <a:gd name="T82" fmla="*/ 155 w 3098"/>
                  <a:gd name="T83" fmla="*/ 259 h 2157"/>
                  <a:gd name="T84" fmla="*/ 278 w 3098"/>
                  <a:gd name="T85" fmla="*/ 177 h 2157"/>
                  <a:gd name="T86" fmla="*/ 397 w 3098"/>
                  <a:gd name="T87" fmla="*/ 91 h 2157"/>
                  <a:gd name="T88" fmla="*/ 552 w 3098"/>
                  <a:gd name="T89" fmla="*/ 187 h 2157"/>
                  <a:gd name="T90" fmla="*/ 703 w 3098"/>
                  <a:gd name="T91" fmla="*/ 136 h 2157"/>
                  <a:gd name="T92" fmla="*/ 836 w 3098"/>
                  <a:gd name="T93" fmla="*/ 152 h 2157"/>
                  <a:gd name="T94" fmla="*/ 853 w 3098"/>
                  <a:gd name="T95" fmla="*/ 0 h 2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098" h="2157">
                    <a:moveTo>
                      <a:pt x="853" y="0"/>
                    </a:moveTo>
                    <a:lnTo>
                      <a:pt x="1072" y="49"/>
                    </a:lnTo>
                    <a:lnTo>
                      <a:pt x="1244" y="54"/>
                    </a:lnTo>
                    <a:lnTo>
                      <a:pt x="1571" y="126"/>
                    </a:lnTo>
                    <a:lnTo>
                      <a:pt x="1667" y="192"/>
                    </a:lnTo>
                    <a:lnTo>
                      <a:pt x="1790" y="121"/>
                    </a:lnTo>
                    <a:lnTo>
                      <a:pt x="1871" y="187"/>
                    </a:lnTo>
                    <a:lnTo>
                      <a:pt x="2074" y="290"/>
                    </a:lnTo>
                    <a:lnTo>
                      <a:pt x="2123" y="377"/>
                    </a:lnTo>
                    <a:lnTo>
                      <a:pt x="2305" y="352"/>
                    </a:lnTo>
                    <a:lnTo>
                      <a:pt x="2395" y="274"/>
                    </a:lnTo>
                    <a:lnTo>
                      <a:pt x="2621" y="331"/>
                    </a:lnTo>
                    <a:lnTo>
                      <a:pt x="2857" y="311"/>
                    </a:lnTo>
                    <a:lnTo>
                      <a:pt x="2884" y="494"/>
                    </a:lnTo>
                    <a:lnTo>
                      <a:pt x="3098" y="521"/>
                    </a:lnTo>
                    <a:lnTo>
                      <a:pt x="3012" y="607"/>
                    </a:lnTo>
                    <a:lnTo>
                      <a:pt x="2964" y="587"/>
                    </a:lnTo>
                    <a:lnTo>
                      <a:pt x="2960" y="628"/>
                    </a:lnTo>
                    <a:lnTo>
                      <a:pt x="2846" y="704"/>
                    </a:lnTo>
                    <a:lnTo>
                      <a:pt x="2787" y="755"/>
                    </a:lnTo>
                    <a:lnTo>
                      <a:pt x="2835" y="801"/>
                    </a:lnTo>
                    <a:lnTo>
                      <a:pt x="2529" y="1175"/>
                    </a:lnTo>
                    <a:lnTo>
                      <a:pt x="2669" y="1318"/>
                    </a:lnTo>
                    <a:lnTo>
                      <a:pt x="2574" y="1426"/>
                    </a:lnTo>
                    <a:lnTo>
                      <a:pt x="2563" y="1585"/>
                    </a:lnTo>
                    <a:lnTo>
                      <a:pt x="2604" y="1640"/>
                    </a:lnTo>
                    <a:lnTo>
                      <a:pt x="2594" y="1681"/>
                    </a:lnTo>
                    <a:lnTo>
                      <a:pt x="2594" y="1765"/>
                    </a:lnTo>
                    <a:lnTo>
                      <a:pt x="2654" y="1794"/>
                    </a:lnTo>
                    <a:lnTo>
                      <a:pt x="2654" y="1840"/>
                    </a:lnTo>
                    <a:lnTo>
                      <a:pt x="2589" y="1896"/>
                    </a:lnTo>
                    <a:lnTo>
                      <a:pt x="2615" y="1968"/>
                    </a:lnTo>
                    <a:lnTo>
                      <a:pt x="2589" y="2015"/>
                    </a:lnTo>
                    <a:lnTo>
                      <a:pt x="2626" y="2050"/>
                    </a:lnTo>
                    <a:lnTo>
                      <a:pt x="2557" y="2076"/>
                    </a:lnTo>
                    <a:lnTo>
                      <a:pt x="2529" y="2157"/>
                    </a:lnTo>
                    <a:lnTo>
                      <a:pt x="2438" y="2091"/>
                    </a:lnTo>
                    <a:lnTo>
                      <a:pt x="2385" y="2045"/>
                    </a:lnTo>
                    <a:lnTo>
                      <a:pt x="2343" y="2091"/>
                    </a:lnTo>
                    <a:lnTo>
                      <a:pt x="2268" y="2035"/>
                    </a:lnTo>
                    <a:lnTo>
                      <a:pt x="2134" y="2045"/>
                    </a:lnTo>
                    <a:lnTo>
                      <a:pt x="1973" y="2101"/>
                    </a:lnTo>
                    <a:lnTo>
                      <a:pt x="1833" y="2081"/>
                    </a:lnTo>
                    <a:lnTo>
                      <a:pt x="1930" y="1927"/>
                    </a:lnTo>
                    <a:lnTo>
                      <a:pt x="1946" y="1866"/>
                    </a:lnTo>
                    <a:lnTo>
                      <a:pt x="1946" y="1809"/>
                    </a:lnTo>
                    <a:lnTo>
                      <a:pt x="1897" y="1794"/>
                    </a:lnTo>
                    <a:lnTo>
                      <a:pt x="1763" y="1840"/>
                    </a:lnTo>
                    <a:lnTo>
                      <a:pt x="1464" y="1856"/>
                    </a:lnTo>
                    <a:lnTo>
                      <a:pt x="1378" y="1805"/>
                    </a:lnTo>
                    <a:lnTo>
                      <a:pt x="1270" y="1805"/>
                    </a:lnTo>
                    <a:lnTo>
                      <a:pt x="1233" y="1825"/>
                    </a:lnTo>
                    <a:lnTo>
                      <a:pt x="1164" y="1768"/>
                    </a:lnTo>
                    <a:lnTo>
                      <a:pt x="1136" y="1830"/>
                    </a:lnTo>
                    <a:lnTo>
                      <a:pt x="1147" y="1887"/>
                    </a:lnTo>
                    <a:lnTo>
                      <a:pt x="1093" y="1881"/>
                    </a:lnTo>
                    <a:lnTo>
                      <a:pt x="1056" y="1927"/>
                    </a:lnTo>
                    <a:lnTo>
                      <a:pt x="1007" y="1861"/>
                    </a:lnTo>
                    <a:lnTo>
                      <a:pt x="912" y="1789"/>
                    </a:lnTo>
                    <a:lnTo>
                      <a:pt x="761" y="1789"/>
                    </a:lnTo>
                    <a:lnTo>
                      <a:pt x="772" y="1727"/>
                    </a:lnTo>
                    <a:lnTo>
                      <a:pt x="713" y="1667"/>
                    </a:lnTo>
                    <a:lnTo>
                      <a:pt x="643" y="1657"/>
                    </a:lnTo>
                    <a:lnTo>
                      <a:pt x="386" y="1657"/>
                    </a:lnTo>
                    <a:lnTo>
                      <a:pt x="257" y="1548"/>
                    </a:lnTo>
                    <a:lnTo>
                      <a:pt x="289" y="1441"/>
                    </a:lnTo>
                    <a:lnTo>
                      <a:pt x="369" y="1395"/>
                    </a:lnTo>
                    <a:lnTo>
                      <a:pt x="401" y="1328"/>
                    </a:lnTo>
                    <a:lnTo>
                      <a:pt x="477" y="1262"/>
                    </a:lnTo>
                    <a:lnTo>
                      <a:pt x="477" y="1175"/>
                    </a:lnTo>
                    <a:lnTo>
                      <a:pt x="391" y="1109"/>
                    </a:lnTo>
                    <a:lnTo>
                      <a:pt x="397" y="1001"/>
                    </a:lnTo>
                    <a:lnTo>
                      <a:pt x="332" y="939"/>
                    </a:lnTo>
                    <a:lnTo>
                      <a:pt x="181" y="934"/>
                    </a:lnTo>
                    <a:lnTo>
                      <a:pt x="69" y="883"/>
                    </a:lnTo>
                    <a:lnTo>
                      <a:pt x="108" y="791"/>
                    </a:lnTo>
                    <a:lnTo>
                      <a:pt x="0" y="710"/>
                    </a:lnTo>
                    <a:lnTo>
                      <a:pt x="80" y="659"/>
                    </a:lnTo>
                    <a:lnTo>
                      <a:pt x="118" y="556"/>
                    </a:lnTo>
                    <a:lnTo>
                      <a:pt x="198" y="510"/>
                    </a:lnTo>
                    <a:lnTo>
                      <a:pt x="209" y="438"/>
                    </a:lnTo>
                    <a:lnTo>
                      <a:pt x="177" y="377"/>
                    </a:lnTo>
                    <a:lnTo>
                      <a:pt x="214" y="300"/>
                    </a:lnTo>
                    <a:lnTo>
                      <a:pt x="155" y="259"/>
                    </a:lnTo>
                    <a:lnTo>
                      <a:pt x="220" y="192"/>
                    </a:lnTo>
                    <a:lnTo>
                      <a:pt x="278" y="177"/>
                    </a:lnTo>
                    <a:lnTo>
                      <a:pt x="332" y="95"/>
                    </a:lnTo>
                    <a:lnTo>
                      <a:pt x="397" y="91"/>
                    </a:lnTo>
                    <a:lnTo>
                      <a:pt x="477" y="111"/>
                    </a:lnTo>
                    <a:lnTo>
                      <a:pt x="552" y="187"/>
                    </a:lnTo>
                    <a:lnTo>
                      <a:pt x="649" y="187"/>
                    </a:lnTo>
                    <a:lnTo>
                      <a:pt x="703" y="136"/>
                    </a:lnTo>
                    <a:lnTo>
                      <a:pt x="772" y="121"/>
                    </a:lnTo>
                    <a:lnTo>
                      <a:pt x="836" y="152"/>
                    </a:lnTo>
                    <a:lnTo>
                      <a:pt x="869" y="64"/>
                    </a:lnTo>
                    <a:lnTo>
                      <a:pt x="853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23" name="Freeform 54"/>
              <p:cNvSpPr>
                <a:spLocks/>
              </p:cNvSpPr>
              <p:nvPr/>
            </p:nvSpPr>
            <p:spPr bwMode="auto">
              <a:xfrm>
                <a:off x="3384467" y="3883231"/>
                <a:ext cx="808990" cy="768350"/>
              </a:xfrm>
              <a:custGeom>
                <a:avLst/>
                <a:gdLst>
                  <a:gd name="T0" fmla="*/ 756 w 828"/>
                  <a:gd name="T1" fmla="*/ 24 h 825"/>
                  <a:gd name="T2" fmla="*/ 720 w 828"/>
                  <a:gd name="T3" fmla="*/ 66 h 825"/>
                  <a:gd name="T4" fmla="*/ 687 w 828"/>
                  <a:gd name="T5" fmla="*/ 87 h 825"/>
                  <a:gd name="T6" fmla="*/ 690 w 828"/>
                  <a:gd name="T7" fmla="*/ 114 h 825"/>
                  <a:gd name="T8" fmla="*/ 681 w 828"/>
                  <a:gd name="T9" fmla="*/ 186 h 825"/>
                  <a:gd name="T10" fmla="*/ 777 w 828"/>
                  <a:gd name="T11" fmla="*/ 288 h 825"/>
                  <a:gd name="T12" fmla="*/ 768 w 828"/>
                  <a:gd name="T13" fmla="*/ 342 h 825"/>
                  <a:gd name="T14" fmla="*/ 828 w 828"/>
                  <a:gd name="T15" fmla="*/ 387 h 825"/>
                  <a:gd name="T16" fmla="*/ 783 w 828"/>
                  <a:gd name="T17" fmla="*/ 459 h 825"/>
                  <a:gd name="T18" fmla="*/ 807 w 828"/>
                  <a:gd name="T19" fmla="*/ 489 h 825"/>
                  <a:gd name="T20" fmla="*/ 807 w 828"/>
                  <a:gd name="T21" fmla="*/ 543 h 825"/>
                  <a:gd name="T22" fmla="*/ 765 w 828"/>
                  <a:gd name="T23" fmla="*/ 588 h 825"/>
                  <a:gd name="T24" fmla="*/ 678 w 828"/>
                  <a:gd name="T25" fmla="*/ 555 h 825"/>
                  <a:gd name="T26" fmla="*/ 597 w 828"/>
                  <a:gd name="T27" fmla="*/ 636 h 825"/>
                  <a:gd name="T28" fmla="*/ 600 w 828"/>
                  <a:gd name="T29" fmla="*/ 694 h 825"/>
                  <a:gd name="T30" fmla="*/ 495 w 828"/>
                  <a:gd name="T31" fmla="*/ 741 h 825"/>
                  <a:gd name="T32" fmla="*/ 507 w 828"/>
                  <a:gd name="T33" fmla="*/ 792 h 825"/>
                  <a:gd name="T34" fmla="*/ 468 w 828"/>
                  <a:gd name="T35" fmla="*/ 765 h 825"/>
                  <a:gd name="T36" fmla="*/ 399 w 828"/>
                  <a:gd name="T37" fmla="*/ 813 h 825"/>
                  <a:gd name="T38" fmla="*/ 339 w 828"/>
                  <a:gd name="T39" fmla="*/ 783 h 825"/>
                  <a:gd name="T40" fmla="*/ 288 w 828"/>
                  <a:gd name="T41" fmla="*/ 825 h 825"/>
                  <a:gd name="T42" fmla="*/ 285 w 828"/>
                  <a:gd name="T43" fmla="*/ 807 h 825"/>
                  <a:gd name="T44" fmla="*/ 321 w 828"/>
                  <a:gd name="T45" fmla="*/ 756 h 825"/>
                  <a:gd name="T46" fmla="*/ 306 w 828"/>
                  <a:gd name="T47" fmla="*/ 704 h 825"/>
                  <a:gd name="T48" fmla="*/ 267 w 828"/>
                  <a:gd name="T49" fmla="*/ 651 h 825"/>
                  <a:gd name="T50" fmla="*/ 153 w 828"/>
                  <a:gd name="T51" fmla="*/ 672 h 825"/>
                  <a:gd name="T52" fmla="*/ 138 w 828"/>
                  <a:gd name="T53" fmla="*/ 651 h 825"/>
                  <a:gd name="T54" fmla="*/ 162 w 828"/>
                  <a:gd name="T55" fmla="*/ 618 h 825"/>
                  <a:gd name="T56" fmla="*/ 111 w 828"/>
                  <a:gd name="T57" fmla="*/ 576 h 825"/>
                  <a:gd name="T58" fmla="*/ 48 w 828"/>
                  <a:gd name="T59" fmla="*/ 621 h 825"/>
                  <a:gd name="T60" fmla="*/ 33 w 828"/>
                  <a:gd name="T61" fmla="*/ 591 h 825"/>
                  <a:gd name="T62" fmla="*/ 69 w 828"/>
                  <a:gd name="T63" fmla="*/ 525 h 825"/>
                  <a:gd name="T64" fmla="*/ 69 w 828"/>
                  <a:gd name="T65" fmla="*/ 507 h 825"/>
                  <a:gd name="T66" fmla="*/ 114 w 828"/>
                  <a:gd name="T67" fmla="*/ 408 h 825"/>
                  <a:gd name="T68" fmla="*/ 69 w 828"/>
                  <a:gd name="T69" fmla="*/ 372 h 825"/>
                  <a:gd name="T70" fmla="*/ 69 w 828"/>
                  <a:gd name="T71" fmla="*/ 294 h 825"/>
                  <a:gd name="T72" fmla="*/ 6 w 828"/>
                  <a:gd name="T73" fmla="*/ 303 h 825"/>
                  <a:gd name="T74" fmla="*/ 30 w 828"/>
                  <a:gd name="T75" fmla="*/ 237 h 825"/>
                  <a:gd name="T76" fmla="*/ 6 w 828"/>
                  <a:gd name="T77" fmla="*/ 216 h 825"/>
                  <a:gd name="T78" fmla="*/ 0 w 828"/>
                  <a:gd name="T79" fmla="*/ 168 h 825"/>
                  <a:gd name="T80" fmla="*/ 33 w 828"/>
                  <a:gd name="T81" fmla="*/ 135 h 825"/>
                  <a:gd name="T82" fmla="*/ 102 w 828"/>
                  <a:gd name="T83" fmla="*/ 114 h 825"/>
                  <a:gd name="T84" fmla="*/ 129 w 828"/>
                  <a:gd name="T85" fmla="*/ 135 h 825"/>
                  <a:gd name="T86" fmla="*/ 309 w 828"/>
                  <a:gd name="T87" fmla="*/ 132 h 825"/>
                  <a:gd name="T88" fmla="*/ 321 w 828"/>
                  <a:gd name="T89" fmla="*/ 87 h 825"/>
                  <a:gd name="T90" fmla="*/ 439 w 828"/>
                  <a:gd name="T91" fmla="*/ 57 h 825"/>
                  <a:gd name="T92" fmla="*/ 480 w 828"/>
                  <a:gd name="T93" fmla="*/ 87 h 825"/>
                  <a:gd name="T94" fmla="*/ 519 w 828"/>
                  <a:gd name="T95" fmla="*/ 69 h 825"/>
                  <a:gd name="T96" fmla="*/ 585 w 828"/>
                  <a:gd name="T97" fmla="*/ 60 h 825"/>
                  <a:gd name="T98" fmla="*/ 638 w 828"/>
                  <a:gd name="T99" fmla="*/ 63 h 825"/>
                  <a:gd name="T100" fmla="*/ 696 w 828"/>
                  <a:gd name="T101" fmla="*/ 0 h 825"/>
                  <a:gd name="T102" fmla="*/ 732 w 828"/>
                  <a:gd name="T103" fmla="*/ 0 h 825"/>
                  <a:gd name="T104" fmla="*/ 756 w 828"/>
                  <a:gd name="T105" fmla="*/ 24 h 8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828" h="825">
                    <a:moveTo>
                      <a:pt x="756" y="24"/>
                    </a:moveTo>
                    <a:lnTo>
                      <a:pt x="720" y="66"/>
                    </a:lnTo>
                    <a:lnTo>
                      <a:pt x="687" y="87"/>
                    </a:lnTo>
                    <a:lnTo>
                      <a:pt x="690" y="114"/>
                    </a:lnTo>
                    <a:lnTo>
                      <a:pt x="681" y="186"/>
                    </a:lnTo>
                    <a:lnTo>
                      <a:pt x="777" y="288"/>
                    </a:lnTo>
                    <a:lnTo>
                      <a:pt x="768" y="342"/>
                    </a:lnTo>
                    <a:lnTo>
                      <a:pt x="828" y="387"/>
                    </a:lnTo>
                    <a:lnTo>
                      <a:pt x="783" y="459"/>
                    </a:lnTo>
                    <a:lnTo>
                      <a:pt x="807" y="489"/>
                    </a:lnTo>
                    <a:lnTo>
                      <a:pt x="807" y="543"/>
                    </a:lnTo>
                    <a:lnTo>
                      <a:pt x="765" y="588"/>
                    </a:lnTo>
                    <a:lnTo>
                      <a:pt x="678" y="555"/>
                    </a:lnTo>
                    <a:lnTo>
                      <a:pt x="597" y="636"/>
                    </a:lnTo>
                    <a:lnTo>
                      <a:pt x="600" y="694"/>
                    </a:lnTo>
                    <a:lnTo>
                      <a:pt x="495" y="741"/>
                    </a:lnTo>
                    <a:lnTo>
                      <a:pt x="507" y="792"/>
                    </a:lnTo>
                    <a:lnTo>
                      <a:pt x="468" y="765"/>
                    </a:lnTo>
                    <a:lnTo>
                      <a:pt x="399" y="813"/>
                    </a:lnTo>
                    <a:lnTo>
                      <a:pt x="339" y="783"/>
                    </a:lnTo>
                    <a:lnTo>
                      <a:pt x="288" y="825"/>
                    </a:lnTo>
                    <a:lnTo>
                      <a:pt x="285" y="807"/>
                    </a:lnTo>
                    <a:lnTo>
                      <a:pt x="321" y="756"/>
                    </a:lnTo>
                    <a:lnTo>
                      <a:pt x="306" y="704"/>
                    </a:lnTo>
                    <a:lnTo>
                      <a:pt x="267" y="651"/>
                    </a:lnTo>
                    <a:lnTo>
                      <a:pt x="153" y="672"/>
                    </a:lnTo>
                    <a:lnTo>
                      <a:pt x="138" y="651"/>
                    </a:lnTo>
                    <a:lnTo>
                      <a:pt x="162" y="618"/>
                    </a:lnTo>
                    <a:lnTo>
                      <a:pt x="111" y="576"/>
                    </a:lnTo>
                    <a:lnTo>
                      <a:pt x="48" y="621"/>
                    </a:lnTo>
                    <a:lnTo>
                      <a:pt x="33" y="591"/>
                    </a:lnTo>
                    <a:lnTo>
                      <a:pt x="69" y="525"/>
                    </a:lnTo>
                    <a:lnTo>
                      <a:pt x="69" y="507"/>
                    </a:lnTo>
                    <a:lnTo>
                      <a:pt x="114" y="408"/>
                    </a:lnTo>
                    <a:lnTo>
                      <a:pt x="69" y="372"/>
                    </a:lnTo>
                    <a:lnTo>
                      <a:pt x="69" y="294"/>
                    </a:lnTo>
                    <a:lnTo>
                      <a:pt x="6" y="303"/>
                    </a:lnTo>
                    <a:lnTo>
                      <a:pt x="30" y="237"/>
                    </a:lnTo>
                    <a:lnTo>
                      <a:pt x="6" y="216"/>
                    </a:lnTo>
                    <a:lnTo>
                      <a:pt x="0" y="168"/>
                    </a:lnTo>
                    <a:lnTo>
                      <a:pt x="33" y="135"/>
                    </a:lnTo>
                    <a:lnTo>
                      <a:pt x="102" y="114"/>
                    </a:lnTo>
                    <a:lnTo>
                      <a:pt x="129" y="135"/>
                    </a:lnTo>
                    <a:lnTo>
                      <a:pt x="309" y="132"/>
                    </a:lnTo>
                    <a:lnTo>
                      <a:pt x="321" y="87"/>
                    </a:lnTo>
                    <a:lnTo>
                      <a:pt x="439" y="57"/>
                    </a:lnTo>
                    <a:lnTo>
                      <a:pt x="480" y="87"/>
                    </a:lnTo>
                    <a:lnTo>
                      <a:pt x="519" y="69"/>
                    </a:lnTo>
                    <a:lnTo>
                      <a:pt x="585" y="60"/>
                    </a:lnTo>
                    <a:lnTo>
                      <a:pt x="638" y="63"/>
                    </a:lnTo>
                    <a:lnTo>
                      <a:pt x="696" y="0"/>
                    </a:lnTo>
                    <a:lnTo>
                      <a:pt x="732" y="0"/>
                    </a:lnTo>
                    <a:lnTo>
                      <a:pt x="756" y="24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24" name="Freeform 55"/>
              <p:cNvSpPr>
                <a:spLocks/>
              </p:cNvSpPr>
              <p:nvPr/>
            </p:nvSpPr>
            <p:spPr bwMode="auto">
              <a:xfrm>
                <a:off x="2576945" y="4417620"/>
                <a:ext cx="1124585" cy="1185545"/>
              </a:xfrm>
              <a:custGeom>
                <a:avLst/>
                <a:gdLst>
                  <a:gd name="T0" fmla="*/ 1656 w 1771"/>
                  <a:gd name="T1" fmla="*/ 326 h 1867"/>
                  <a:gd name="T2" fmla="*/ 1587 w 1771"/>
                  <a:gd name="T3" fmla="*/ 462 h 1867"/>
                  <a:gd name="T4" fmla="*/ 1568 w 1771"/>
                  <a:gd name="T5" fmla="*/ 594 h 1867"/>
                  <a:gd name="T6" fmla="*/ 1577 w 1771"/>
                  <a:gd name="T7" fmla="*/ 652 h 1867"/>
                  <a:gd name="T8" fmla="*/ 1670 w 1771"/>
                  <a:gd name="T9" fmla="*/ 687 h 1867"/>
                  <a:gd name="T10" fmla="*/ 1522 w 1771"/>
                  <a:gd name="T11" fmla="*/ 837 h 1867"/>
                  <a:gd name="T12" fmla="*/ 1282 w 1771"/>
                  <a:gd name="T13" fmla="*/ 982 h 1867"/>
                  <a:gd name="T14" fmla="*/ 1204 w 1771"/>
                  <a:gd name="T15" fmla="*/ 1140 h 1867"/>
                  <a:gd name="T16" fmla="*/ 1139 w 1771"/>
                  <a:gd name="T17" fmla="*/ 1202 h 1867"/>
                  <a:gd name="T18" fmla="*/ 945 w 1771"/>
                  <a:gd name="T19" fmla="*/ 1171 h 1867"/>
                  <a:gd name="T20" fmla="*/ 853 w 1771"/>
                  <a:gd name="T21" fmla="*/ 1224 h 1867"/>
                  <a:gd name="T22" fmla="*/ 669 w 1771"/>
                  <a:gd name="T23" fmla="*/ 1378 h 1867"/>
                  <a:gd name="T24" fmla="*/ 563 w 1771"/>
                  <a:gd name="T25" fmla="*/ 1431 h 1867"/>
                  <a:gd name="T26" fmla="*/ 447 w 1771"/>
                  <a:gd name="T27" fmla="*/ 1576 h 1867"/>
                  <a:gd name="T28" fmla="*/ 392 w 1771"/>
                  <a:gd name="T29" fmla="*/ 1744 h 1867"/>
                  <a:gd name="T30" fmla="*/ 447 w 1771"/>
                  <a:gd name="T31" fmla="*/ 1863 h 1867"/>
                  <a:gd name="T32" fmla="*/ 69 w 1771"/>
                  <a:gd name="T33" fmla="*/ 1708 h 1867"/>
                  <a:gd name="T34" fmla="*/ 101 w 1771"/>
                  <a:gd name="T35" fmla="*/ 1559 h 1867"/>
                  <a:gd name="T36" fmla="*/ 14 w 1771"/>
                  <a:gd name="T37" fmla="*/ 1378 h 1867"/>
                  <a:gd name="T38" fmla="*/ 0 w 1771"/>
                  <a:gd name="T39" fmla="*/ 1259 h 1867"/>
                  <a:gd name="T40" fmla="*/ 281 w 1771"/>
                  <a:gd name="T41" fmla="*/ 1339 h 1867"/>
                  <a:gd name="T42" fmla="*/ 369 w 1771"/>
                  <a:gd name="T43" fmla="*/ 1343 h 1867"/>
                  <a:gd name="T44" fmla="*/ 387 w 1771"/>
                  <a:gd name="T45" fmla="*/ 1229 h 1867"/>
                  <a:gd name="T46" fmla="*/ 374 w 1771"/>
                  <a:gd name="T47" fmla="*/ 1149 h 1867"/>
                  <a:gd name="T48" fmla="*/ 517 w 1771"/>
                  <a:gd name="T49" fmla="*/ 1074 h 1867"/>
                  <a:gd name="T50" fmla="*/ 530 w 1771"/>
                  <a:gd name="T51" fmla="*/ 1017 h 1867"/>
                  <a:gd name="T52" fmla="*/ 503 w 1771"/>
                  <a:gd name="T53" fmla="*/ 889 h 1867"/>
                  <a:gd name="T54" fmla="*/ 318 w 1771"/>
                  <a:gd name="T55" fmla="*/ 709 h 1867"/>
                  <a:gd name="T56" fmla="*/ 201 w 1771"/>
                  <a:gd name="T57" fmla="*/ 637 h 1867"/>
                  <a:gd name="T58" fmla="*/ 309 w 1771"/>
                  <a:gd name="T59" fmla="*/ 524 h 1867"/>
                  <a:gd name="T60" fmla="*/ 401 w 1771"/>
                  <a:gd name="T61" fmla="*/ 533 h 1867"/>
                  <a:gd name="T62" fmla="*/ 475 w 1771"/>
                  <a:gd name="T63" fmla="*/ 493 h 1867"/>
                  <a:gd name="T64" fmla="*/ 544 w 1771"/>
                  <a:gd name="T65" fmla="*/ 319 h 1867"/>
                  <a:gd name="T66" fmla="*/ 692 w 1771"/>
                  <a:gd name="T67" fmla="*/ 291 h 1867"/>
                  <a:gd name="T68" fmla="*/ 766 w 1771"/>
                  <a:gd name="T69" fmla="*/ 247 h 1867"/>
                  <a:gd name="T70" fmla="*/ 872 w 1771"/>
                  <a:gd name="T71" fmla="*/ 273 h 1867"/>
                  <a:gd name="T72" fmla="*/ 1024 w 1771"/>
                  <a:gd name="T73" fmla="*/ 106 h 1867"/>
                  <a:gd name="T74" fmla="*/ 1213 w 1771"/>
                  <a:gd name="T75" fmla="*/ 183 h 1867"/>
                  <a:gd name="T76" fmla="*/ 1337 w 1771"/>
                  <a:gd name="T77" fmla="*/ 141 h 1867"/>
                  <a:gd name="T78" fmla="*/ 1351 w 1771"/>
                  <a:gd name="T79" fmla="*/ 66 h 1867"/>
                  <a:gd name="T80" fmla="*/ 1527 w 1771"/>
                  <a:gd name="T81" fmla="*/ 53 h 1867"/>
                  <a:gd name="T82" fmla="*/ 1513 w 1771"/>
                  <a:gd name="T83" fmla="*/ 132 h 1867"/>
                  <a:gd name="T84" fmla="*/ 1748 w 1771"/>
                  <a:gd name="T85" fmla="*/ 169 h 1867"/>
                  <a:gd name="T86" fmla="*/ 1720 w 1771"/>
                  <a:gd name="T87" fmla="*/ 326 h 18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771" h="1867">
                    <a:moveTo>
                      <a:pt x="1720" y="361"/>
                    </a:moveTo>
                    <a:lnTo>
                      <a:pt x="1656" y="326"/>
                    </a:lnTo>
                    <a:lnTo>
                      <a:pt x="1573" y="361"/>
                    </a:lnTo>
                    <a:lnTo>
                      <a:pt x="1587" y="462"/>
                    </a:lnTo>
                    <a:lnTo>
                      <a:pt x="1531" y="528"/>
                    </a:lnTo>
                    <a:lnTo>
                      <a:pt x="1568" y="594"/>
                    </a:lnTo>
                    <a:lnTo>
                      <a:pt x="1600" y="564"/>
                    </a:lnTo>
                    <a:lnTo>
                      <a:pt x="1577" y="652"/>
                    </a:lnTo>
                    <a:lnTo>
                      <a:pt x="1651" y="709"/>
                    </a:lnTo>
                    <a:lnTo>
                      <a:pt x="1670" y="687"/>
                    </a:lnTo>
                    <a:lnTo>
                      <a:pt x="1665" y="793"/>
                    </a:lnTo>
                    <a:lnTo>
                      <a:pt x="1522" y="837"/>
                    </a:lnTo>
                    <a:lnTo>
                      <a:pt x="1471" y="806"/>
                    </a:lnTo>
                    <a:lnTo>
                      <a:pt x="1282" y="982"/>
                    </a:lnTo>
                    <a:lnTo>
                      <a:pt x="1208" y="1088"/>
                    </a:lnTo>
                    <a:lnTo>
                      <a:pt x="1204" y="1140"/>
                    </a:lnTo>
                    <a:lnTo>
                      <a:pt x="1222" y="1171"/>
                    </a:lnTo>
                    <a:lnTo>
                      <a:pt x="1139" y="1202"/>
                    </a:lnTo>
                    <a:lnTo>
                      <a:pt x="1079" y="1123"/>
                    </a:lnTo>
                    <a:lnTo>
                      <a:pt x="945" y="1171"/>
                    </a:lnTo>
                    <a:lnTo>
                      <a:pt x="886" y="1171"/>
                    </a:lnTo>
                    <a:lnTo>
                      <a:pt x="853" y="1224"/>
                    </a:lnTo>
                    <a:lnTo>
                      <a:pt x="858" y="1255"/>
                    </a:lnTo>
                    <a:lnTo>
                      <a:pt x="669" y="1378"/>
                    </a:lnTo>
                    <a:lnTo>
                      <a:pt x="627" y="1418"/>
                    </a:lnTo>
                    <a:lnTo>
                      <a:pt x="563" y="1431"/>
                    </a:lnTo>
                    <a:lnTo>
                      <a:pt x="553" y="1519"/>
                    </a:lnTo>
                    <a:lnTo>
                      <a:pt x="447" y="1576"/>
                    </a:lnTo>
                    <a:lnTo>
                      <a:pt x="415" y="1651"/>
                    </a:lnTo>
                    <a:lnTo>
                      <a:pt x="392" y="1744"/>
                    </a:lnTo>
                    <a:lnTo>
                      <a:pt x="406" y="1805"/>
                    </a:lnTo>
                    <a:lnTo>
                      <a:pt x="447" y="1863"/>
                    </a:lnTo>
                    <a:lnTo>
                      <a:pt x="410" y="1867"/>
                    </a:lnTo>
                    <a:lnTo>
                      <a:pt x="69" y="1708"/>
                    </a:lnTo>
                    <a:lnTo>
                      <a:pt x="134" y="1616"/>
                    </a:lnTo>
                    <a:lnTo>
                      <a:pt x="101" y="1559"/>
                    </a:lnTo>
                    <a:lnTo>
                      <a:pt x="115" y="1471"/>
                    </a:lnTo>
                    <a:lnTo>
                      <a:pt x="14" y="1378"/>
                    </a:lnTo>
                    <a:lnTo>
                      <a:pt x="14" y="1303"/>
                    </a:lnTo>
                    <a:lnTo>
                      <a:pt x="0" y="1259"/>
                    </a:lnTo>
                    <a:lnTo>
                      <a:pt x="88" y="1273"/>
                    </a:lnTo>
                    <a:lnTo>
                      <a:pt x="281" y="1339"/>
                    </a:lnTo>
                    <a:lnTo>
                      <a:pt x="337" y="1321"/>
                    </a:lnTo>
                    <a:lnTo>
                      <a:pt x="369" y="1343"/>
                    </a:lnTo>
                    <a:lnTo>
                      <a:pt x="406" y="1290"/>
                    </a:lnTo>
                    <a:lnTo>
                      <a:pt x="387" y="1229"/>
                    </a:lnTo>
                    <a:lnTo>
                      <a:pt x="406" y="1193"/>
                    </a:lnTo>
                    <a:lnTo>
                      <a:pt x="374" y="1149"/>
                    </a:lnTo>
                    <a:lnTo>
                      <a:pt x="507" y="1118"/>
                    </a:lnTo>
                    <a:lnTo>
                      <a:pt x="517" y="1074"/>
                    </a:lnTo>
                    <a:lnTo>
                      <a:pt x="503" y="1039"/>
                    </a:lnTo>
                    <a:lnTo>
                      <a:pt x="530" y="1017"/>
                    </a:lnTo>
                    <a:lnTo>
                      <a:pt x="470" y="960"/>
                    </a:lnTo>
                    <a:lnTo>
                      <a:pt x="503" y="889"/>
                    </a:lnTo>
                    <a:lnTo>
                      <a:pt x="378" y="766"/>
                    </a:lnTo>
                    <a:lnTo>
                      <a:pt x="318" y="709"/>
                    </a:lnTo>
                    <a:lnTo>
                      <a:pt x="205" y="719"/>
                    </a:lnTo>
                    <a:lnTo>
                      <a:pt x="201" y="637"/>
                    </a:lnTo>
                    <a:lnTo>
                      <a:pt x="240" y="537"/>
                    </a:lnTo>
                    <a:lnTo>
                      <a:pt x="309" y="524"/>
                    </a:lnTo>
                    <a:lnTo>
                      <a:pt x="355" y="506"/>
                    </a:lnTo>
                    <a:lnTo>
                      <a:pt x="401" y="533"/>
                    </a:lnTo>
                    <a:lnTo>
                      <a:pt x="415" y="493"/>
                    </a:lnTo>
                    <a:lnTo>
                      <a:pt x="475" y="493"/>
                    </a:lnTo>
                    <a:lnTo>
                      <a:pt x="526" y="365"/>
                    </a:lnTo>
                    <a:lnTo>
                      <a:pt x="544" y="319"/>
                    </a:lnTo>
                    <a:lnTo>
                      <a:pt x="646" y="321"/>
                    </a:lnTo>
                    <a:lnTo>
                      <a:pt x="692" y="291"/>
                    </a:lnTo>
                    <a:lnTo>
                      <a:pt x="696" y="229"/>
                    </a:lnTo>
                    <a:lnTo>
                      <a:pt x="766" y="247"/>
                    </a:lnTo>
                    <a:lnTo>
                      <a:pt x="826" y="251"/>
                    </a:lnTo>
                    <a:lnTo>
                      <a:pt x="872" y="273"/>
                    </a:lnTo>
                    <a:lnTo>
                      <a:pt x="909" y="261"/>
                    </a:lnTo>
                    <a:lnTo>
                      <a:pt x="1024" y="106"/>
                    </a:lnTo>
                    <a:lnTo>
                      <a:pt x="1125" y="183"/>
                    </a:lnTo>
                    <a:lnTo>
                      <a:pt x="1213" y="183"/>
                    </a:lnTo>
                    <a:lnTo>
                      <a:pt x="1282" y="132"/>
                    </a:lnTo>
                    <a:lnTo>
                      <a:pt x="1337" y="141"/>
                    </a:lnTo>
                    <a:lnTo>
                      <a:pt x="1388" y="106"/>
                    </a:lnTo>
                    <a:lnTo>
                      <a:pt x="1351" y="66"/>
                    </a:lnTo>
                    <a:lnTo>
                      <a:pt x="1453" y="0"/>
                    </a:lnTo>
                    <a:lnTo>
                      <a:pt x="1527" y="53"/>
                    </a:lnTo>
                    <a:lnTo>
                      <a:pt x="1499" y="106"/>
                    </a:lnTo>
                    <a:lnTo>
                      <a:pt x="1513" y="132"/>
                    </a:lnTo>
                    <a:lnTo>
                      <a:pt x="1693" y="106"/>
                    </a:lnTo>
                    <a:lnTo>
                      <a:pt x="1748" y="169"/>
                    </a:lnTo>
                    <a:lnTo>
                      <a:pt x="1771" y="264"/>
                    </a:lnTo>
                    <a:lnTo>
                      <a:pt x="1720" y="326"/>
                    </a:lnTo>
                    <a:lnTo>
                      <a:pt x="1720" y="361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  <p:sp>
            <p:nvSpPr>
              <p:cNvPr id="25" name="Freeform 58"/>
              <p:cNvSpPr>
                <a:spLocks/>
              </p:cNvSpPr>
              <p:nvPr/>
            </p:nvSpPr>
            <p:spPr bwMode="auto">
              <a:xfrm>
                <a:off x="866898" y="4572000"/>
                <a:ext cx="1414780" cy="789940"/>
              </a:xfrm>
              <a:custGeom>
                <a:avLst/>
                <a:gdLst>
                  <a:gd name="T0" fmla="*/ 399 w 1449"/>
                  <a:gd name="T1" fmla="*/ 798 h 849"/>
                  <a:gd name="T2" fmla="*/ 552 w 1449"/>
                  <a:gd name="T3" fmla="*/ 840 h 849"/>
                  <a:gd name="T4" fmla="*/ 1074 w 1449"/>
                  <a:gd name="T5" fmla="*/ 843 h 849"/>
                  <a:gd name="T6" fmla="*/ 1197 w 1449"/>
                  <a:gd name="T7" fmla="*/ 828 h 849"/>
                  <a:gd name="T8" fmla="*/ 1293 w 1449"/>
                  <a:gd name="T9" fmla="*/ 615 h 849"/>
                  <a:gd name="T10" fmla="*/ 1368 w 1449"/>
                  <a:gd name="T11" fmla="*/ 564 h 849"/>
                  <a:gd name="T12" fmla="*/ 1374 w 1449"/>
                  <a:gd name="T13" fmla="*/ 510 h 849"/>
                  <a:gd name="T14" fmla="*/ 1323 w 1449"/>
                  <a:gd name="T15" fmla="*/ 489 h 849"/>
                  <a:gd name="T16" fmla="*/ 1389 w 1449"/>
                  <a:gd name="T17" fmla="*/ 474 h 849"/>
                  <a:gd name="T18" fmla="*/ 1431 w 1449"/>
                  <a:gd name="T19" fmla="*/ 393 h 849"/>
                  <a:gd name="T20" fmla="*/ 1326 w 1449"/>
                  <a:gd name="T21" fmla="*/ 393 h 849"/>
                  <a:gd name="T22" fmla="*/ 1353 w 1449"/>
                  <a:gd name="T23" fmla="*/ 351 h 849"/>
                  <a:gd name="T24" fmla="*/ 1368 w 1449"/>
                  <a:gd name="T25" fmla="*/ 300 h 849"/>
                  <a:gd name="T26" fmla="*/ 1293 w 1449"/>
                  <a:gd name="T27" fmla="*/ 168 h 849"/>
                  <a:gd name="T28" fmla="*/ 1329 w 1449"/>
                  <a:gd name="T29" fmla="*/ 87 h 849"/>
                  <a:gd name="T30" fmla="*/ 1236 w 1449"/>
                  <a:gd name="T31" fmla="*/ 12 h 849"/>
                  <a:gd name="T32" fmla="*/ 1122 w 1449"/>
                  <a:gd name="T33" fmla="*/ 9 h 849"/>
                  <a:gd name="T34" fmla="*/ 1053 w 1449"/>
                  <a:gd name="T35" fmla="*/ 135 h 849"/>
                  <a:gd name="T36" fmla="*/ 1007 w 1449"/>
                  <a:gd name="T37" fmla="*/ 63 h 849"/>
                  <a:gd name="T38" fmla="*/ 942 w 1449"/>
                  <a:gd name="T39" fmla="*/ 0 h 849"/>
                  <a:gd name="T40" fmla="*/ 855 w 1449"/>
                  <a:gd name="T41" fmla="*/ 63 h 849"/>
                  <a:gd name="T42" fmla="*/ 798 w 1449"/>
                  <a:gd name="T43" fmla="*/ 111 h 849"/>
                  <a:gd name="T44" fmla="*/ 753 w 1449"/>
                  <a:gd name="T45" fmla="*/ 63 h 849"/>
                  <a:gd name="T46" fmla="*/ 687 w 1449"/>
                  <a:gd name="T47" fmla="*/ 63 h 849"/>
                  <a:gd name="T48" fmla="*/ 621 w 1449"/>
                  <a:gd name="T49" fmla="*/ 87 h 849"/>
                  <a:gd name="T50" fmla="*/ 567 w 1449"/>
                  <a:gd name="T51" fmla="*/ 153 h 849"/>
                  <a:gd name="T52" fmla="*/ 540 w 1449"/>
                  <a:gd name="T53" fmla="*/ 258 h 849"/>
                  <a:gd name="T54" fmla="*/ 516 w 1449"/>
                  <a:gd name="T55" fmla="*/ 267 h 849"/>
                  <a:gd name="T56" fmla="*/ 441 w 1449"/>
                  <a:gd name="T57" fmla="*/ 255 h 849"/>
                  <a:gd name="T58" fmla="*/ 393 w 1449"/>
                  <a:gd name="T59" fmla="*/ 240 h 849"/>
                  <a:gd name="T60" fmla="*/ 378 w 1449"/>
                  <a:gd name="T61" fmla="*/ 207 h 849"/>
                  <a:gd name="T62" fmla="*/ 321 w 1449"/>
                  <a:gd name="T63" fmla="*/ 228 h 849"/>
                  <a:gd name="T64" fmla="*/ 285 w 1449"/>
                  <a:gd name="T65" fmla="*/ 189 h 849"/>
                  <a:gd name="T66" fmla="*/ 306 w 1449"/>
                  <a:gd name="T67" fmla="*/ 135 h 849"/>
                  <a:gd name="T68" fmla="*/ 234 w 1449"/>
                  <a:gd name="T69" fmla="*/ 135 h 849"/>
                  <a:gd name="T70" fmla="*/ 216 w 1449"/>
                  <a:gd name="T71" fmla="*/ 186 h 849"/>
                  <a:gd name="T72" fmla="*/ 191 w 1449"/>
                  <a:gd name="T73" fmla="*/ 282 h 849"/>
                  <a:gd name="T74" fmla="*/ 141 w 1449"/>
                  <a:gd name="T75" fmla="*/ 264 h 849"/>
                  <a:gd name="T76" fmla="*/ 123 w 1449"/>
                  <a:gd name="T77" fmla="*/ 435 h 849"/>
                  <a:gd name="T78" fmla="*/ 38 w 1449"/>
                  <a:gd name="T79" fmla="*/ 537 h 849"/>
                  <a:gd name="T80" fmla="*/ 3 w 1449"/>
                  <a:gd name="T81" fmla="*/ 591 h 849"/>
                  <a:gd name="T82" fmla="*/ 0 w 1449"/>
                  <a:gd name="T83" fmla="*/ 639 h 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49" h="849">
                    <a:moveTo>
                      <a:pt x="0" y="639"/>
                    </a:moveTo>
                    <a:lnTo>
                      <a:pt x="399" y="798"/>
                    </a:lnTo>
                    <a:lnTo>
                      <a:pt x="495" y="825"/>
                    </a:lnTo>
                    <a:lnTo>
                      <a:pt x="552" y="840"/>
                    </a:lnTo>
                    <a:lnTo>
                      <a:pt x="1041" y="849"/>
                    </a:lnTo>
                    <a:lnTo>
                      <a:pt x="1074" y="843"/>
                    </a:lnTo>
                    <a:lnTo>
                      <a:pt x="1125" y="825"/>
                    </a:lnTo>
                    <a:lnTo>
                      <a:pt x="1197" y="828"/>
                    </a:lnTo>
                    <a:lnTo>
                      <a:pt x="1293" y="828"/>
                    </a:lnTo>
                    <a:lnTo>
                      <a:pt x="1293" y="615"/>
                    </a:lnTo>
                    <a:lnTo>
                      <a:pt x="1335" y="594"/>
                    </a:lnTo>
                    <a:lnTo>
                      <a:pt x="1368" y="564"/>
                    </a:lnTo>
                    <a:lnTo>
                      <a:pt x="1398" y="549"/>
                    </a:lnTo>
                    <a:lnTo>
                      <a:pt x="1374" y="510"/>
                    </a:lnTo>
                    <a:lnTo>
                      <a:pt x="1329" y="510"/>
                    </a:lnTo>
                    <a:lnTo>
                      <a:pt x="1323" y="489"/>
                    </a:lnTo>
                    <a:lnTo>
                      <a:pt x="1362" y="480"/>
                    </a:lnTo>
                    <a:lnTo>
                      <a:pt x="1389" y="474"/>
                    </a:lnTo>
                    <a:lnTo>
                      <a:pt x="1449" y="417"/>
                    </a:lnTo>
                    <a:lnTo>
                      <a:pt x="1431" y="393"/>
                    </a:lnTo>
                    <a:lnTo>
                      <a:pt x="1338" y="429"/>
                    </a:lnTo>
                    <a:cubicBezTo>
                      <a:pt x="1306" y="388"/>
                      <a:pt x="1312" y="414"/>
                      <a:pt x="1326" y="393"/>
                    </a:cubicBezTo>
                    <a:cubicBezTo>
                      <a:pt x="1338" y="376"/>
                      <a:pt x="1318" y="391"/>
                      <a:pt x="1338" y="378"/>
                    </a:cubicBezTo>
                    <a:cubicBezTo>
                      <a:pt x="1361" y="343"/>
                      <a:pt x="1343" y="373"/>
                      <a:pt x="1353" y="351"/>
                    </a:cubicBezTo>
                    <a:cubicBezTo>
                      <a:pt x="1355" y="347"/>
                      <a:pt x="1359" y="339"/>
                      <a:pt x="1359" y="339"/>
                    </a:cubicBezTo>
                    <a:lnTo>
                      <a:pt x="1368" y="300"/>
                    </a:lnTo>
                    <a:lnTo>
                      <a:pt x="1326" y="219"/>
                    </a:lnTo>
                    <a:lnTo>
                      <a:pt x="1293" y="168"/>
                    </a:lnTo>
                    <a:lnTo>
                      <a:pt x="1326" y="117"/>
                    </a:lnTo>
                    <a:lnTo>
                      <a:pt x="1329" y="87"/>
                    </a:lnTo>
                    <a:lnTo>
                      <a:pt x="1293" y="21"/>
                    </a:lnTo>
                    <a:lnTo>
                      <a:pt x="1236" y="12"/>
                    </a:lnTo>
                    <a:lnTo>
                      <a:pt x="1167" y="63"/>
                    </a:lnTo>
                    <a:lnTo>
                      <a:pt x="1122" y="9"/>
                    </a:lnTo>
                    <a:lnTo>
                      <a:pt x="1059" y="108"/>
                    </a:lnTo>
                    <a:lnTo>
                      <a:pt x="1053" y="135"/>
                    </a:lnTo>
                    <a:lnTo>
                      <a:pt x="1007" y="135"/>
                    </a:lnTo>
                    <a:lnTo>
                      <a:pt x="1007" y="63"/>
                    </a:lnTo>
                    <a:lnTo>
                      <a:pt x="984" y="39"/>
                    </a:lnTo>
                    <a:lnTo>
                      <a:pt x="942" y="0"/>
                    </a:lnTo>
                    <a:lnTo>
                      <a:pt x="882" y="63"/>
                    </a:lnTo>
                    <a:lnTo>
                      <a:pt x="855" y="63"/>
                    </a:lnTo>
                    <a:lnTo>
                      <a:pt x="816" y="87"/>
                    </a:lnTo>
                    <a:lnTo>
                      <a:pt x="798" y="111"/>
                    </a:lnTo>
                    <a:lnTo>
                      <a:pt x="774" y="63"/>
                    </a:lnTo>
                    <a:lnTo>
                      <a:pt x="753" y="63"/>
                    </a:lnTo>
                    <a:lnTo>
                      <a:pt x="714" y="78"/>
                    </a:lnTo>
                    <a:lnTo>
                      <a:pt x="687" y="63"/>
                    </a:lnTo>
                    <a:lnTo>
                      <a:pt x="657" y="87"/>
                    </a:lnTo>
                    <a:lnTo>
                      <a:pt x="621" y="87"/>
                    </a:lnTo>
                    <a:lnTo>
                      <a:pt x="573" y="105"/>
                    </a:lnTo>
                    <a:lnTo>
                      <a:pt x="567" y="153"/>
                    </a:lnTo>
                    <a:lnTo>
                      <a:pt x="588" y="234"/>
                    </a:lnTo>
                    <a:lnTo>
                      <a:pt x="540" y="258"/>
                    </a:lnTo>
                    <a:lnTo>
                      <a:pt x="543" y="294"/>
                    </a:lnTo>
                    <a:lnTo>
                      <a:pt x="516" y="267"/>
                    </a:lnTo>
                    <a:lnTo>
                      <a:pt x="474" y="276"/>
                    </a:lnTo>
                    <a:lnTo>
                      <a:pt x="441" y="255"/>
                    </a:lnTo>
                    <a:lnTo>
                      <a:pt x="408" y="264"/>
                    </a:lnTo>
                    <a:lnTo>
                      <a:pt x="393" y="240"/>
                    </a:lnTo>
                    <a:lnTo>
                      <a:pt x="396" y="207"/>
                    </a:lnTo>
                    <a:lnTo>
                      <a:pt x="378" y="207"/>
                    </a:lnTo>
                    <a:lnTo>
                      <a:pt x="348" y="246"/>
                    </a:lnTo>
                    <a:lnTo>
                      <a:pt x="321" y="228"/>
                    </a:lnTo>
                    <a:lnTo>
                      <a:pt x="279" y="228"/>
                    </a:lnTo>
                    <a:lnTo>
                      <a:pt x="285" y="189"/>
                    </a:lnTo>
                    <a:lnTo>
                      <a:pt x="288" y="150"/>
                    </a:lnTo>
                    <a:lnTo>
                      <a:pt x="306" y="135"/>
                    </a:lnTo>
                    <a:lnTo>
                      <a:pt x="285" y="114"/>
                    </a:lnTo>
                    <a:lnTo>
                      <a:pt x="234" y="135"/>
                    </a:lnTo>
                    <a:lnTo>
                      <a:pt x="213" y="168"/>
                    </a:lnTo>
                    <a:lnTo>
                      <a:pt x="216" y="186"/>
                    </a:lnTo>
                    <a:lnTo>
                      <a:pt x="191" y="225"/>
                    </a:lnTo>
                    <a:lnTo>
                      <a:pt x="191" y="282"/>
                    </a:lnTo>
                    <a:lnTo>
                      <a:pt x="156" y="297"/>
                    </a:lnTo>
                    <a:lnTo>
                      <a:pt x="141" y="264"/>
                    </a:lnTo>
                    <a:lnTo>
                      <a:pt x="123" y="240"/>
                    </a:lnTo>
                    <a:lnTo>
                      <a:pt x="123" y="435"/>
                    </a:lnTo>
                    <a:lnTo>
                      <a:pt x="78" y="489"/>
                    </a:lnTo>
                    <a:lnTo>
                      <a:pt x="38" y="537"/>
                    </a:lnTo>
                    <a:lnTo>
                      <a:pt x="38" y="579"/>
                    </a:lnTo>
                    <a:lnTo>
                      <a:pt x="3" y="591"/>
                    </a:lnTo>
                    <a:lnTo>
                      <a:pt x="15" y="612"/>
                    </a:lnTo>
                    <a:lnTo>
                      <a:pt x="0" y="639"/>
                    </a:lnTo>
                    <a:close/>
                  </a:path>
                </a:pathLst>
              </a:custGeom>
              <a:grpFill/>
              <a:ln w="9525">
                <a:solidFill>
                  <a:schemeClr val="tx2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s-GT" dirty="0"/>
              </a:p>
            </p:txBody>
          </p:sp>
        </p:grpSp>
        <p:sp>
          <p:nvSpPr>
            <p:cNvPr id="13" name="Freeform 59"/>
            <p:cNvSpPr>
              <a:spLocks/>
            </p:cNvSpPr>
            <p:nvPr/>
          </p:nvSpPr>
          <p:spPr bwMode="auto">
            <a:xfrm>
              <a:off x="1981200" y="3924300"/>
              <a:ext cx="785495" cy="934085"/>
            </a:xfrm>
            <a:custGeom>
              <a:avLst/>
              <a:gdLst>
                <a:gd name="T0" fmla="*/ 9 w 1237"/>
                <a:gd name="T1" fmla="*/ 489 h 1471"/>
                <a:gd name="T2" fmla="*/ 88 w 1237"/>
                <a:gd name="T3" fmla="*/ 489 h 1471"/>
                <a:gd name="T4" fmla="*/ 162 w 1237"/>
                <a:gd name="T5" fmla="*/ 489 h 1471"/>
                <a:gd name="T6" fmla="*/ 222 w 1237"/>
                <a:gd name="T7" fmla="*/ 489 h 1471"/>
                <a:gd name="T8" fmla="*/ 240 w 1237"/>
                <a:gd name="T9" fmla="*/ 511 h 1471"/>
                <a:gd name="T10" fmla="*/ 222 w 1237"/>
                <a:gd name="T11" fmla="*/ 608 h 1471"/>
                <a:gd name="T12" fmla="*/ 305 w 1237"/>
                <a:gd name="T13" fmla="*/ 630 h 1471"/>
                <a:gd name="T14" fmla="*/ 300 w 1237"/>
                <a:gd name="T15" fmla="*/ 700 h 1471"/>
                <a:gd name="T16" fmla="*/ 337 w 1237"/>
                <a:gd name="T17" fmla="*/ 749 h 1471"/>
                <a:gd name="T18" fmla="*/ 258 w 1237"/>
                <a:gd name="T19" fmla="*/ 850 h 1471"/>
                <a:gd name="T20" fmla="*/ 217 w 1237"/>
                <a:gd name="T21" fmla="*/ 898 h 1471"/>
                <a:gd name="T22" fmla="*/ 208 w 1237"/>
                <a:gd name="T23" fmla="*/ 976 h 1471"/>
                <a:gd name="T24" fmla="*/ 268 w 1237"/>
                <a:gd name="T25" fmla="*/ 1004 h 1471"/>
                <a:gd name="T26" fmla="*/ 337 w 1237"/>
                <a:gd name="T27" fmla="*/ 1053 h 1471"/>
                <a:gd name="T28" fmla="*/ 392 w 1237"/>
                <a:gd name="T29" fmla="*/ 1154 h 1471"/>
                <a:gd name="T30" fmla="*/ 392 w 1237"/>
                <a:gd name="T31" fmla="*/ 1194 h 1471"/>
                <a:gd name="T32" fmla="*/ 337 w 1237"/>
                <a:gd name="T33" fmla="*/ 1277 h 1471"/>
                <a:gd name="T34" fmla="*/ 452 w 1237"/>
                <a:gd name="T35" fmla="*/ 1453 h 1471"/>
                <a:gd name="T36" fmla="*/ 526 w 1237"/>
                <a:gd name="T37" fmla="*/ 1471 h 1471"/>
                <a:gd name="T38" fmla="*/ 660 w 1237"/>
                <a:gd name="T39" fmla="*/ 1356 h 1471"/>
                <a:gd name="T40" fmla="*/ 702 w 1237"/>
                <a:gd name="T41" fmla="*/ 1343 h 1471"/>
                <a:gd name="T42" fmla="*/ 766 w 1237"/>
                <a:gd name="T43" fmla="*/ 1356 h 1471"/>
                <a:gd name="T44" fmla="*/ 766 w 1237"/>
                <a:gd name="T45" fmla="*/ 1299 h 1471"/>
                <a:gd name="T46" fmla="*/ 766 w 1237"/>
                <a:gd name="T47" fmla="*/ 1246 h 1471"/>
                <a:gd name="T48" fmla="*/ 725 w 1237"/>
                <a:gd name="T49" fmla="*/ 1154 h 1471"/>
                <a:gd name="T50" fmla="*/ 817 w 1237"/>
                <a:gd name="T51" fmla="*/ 1092 h 1471"/>
                <a:gd name="T52" fmla="*/ 840 w 1237"/>
                <a:gd name="T53" fmla="*/ 976 h 1471"/>
                <a:gd name="T54" fmla="*/ 932 w 1237"/>
                <a:gd name="T55" fmla="*/ 976 h 1471"/>
                <a:gd name="T56" fmla="*/ 960 w 1237"/>
                <a:gd name="T57" fmla="*/ 1026 h 1471"/>
                <a:gd name="T58" fmla="*/ 1039 w 1237"/>
                <a:gd name="T59" fmla="*/ 898 h 1471"/>
                <a:gd name="T60" fmla="*/ 1186 w 1237"/>
                <a:gd name="T61" fmla="*/ 1000 h 1471"/>
                <a:gd name="T62" fmla="*/ 1145 w 1237"/>
                <a:gd name="T63" fmla="*/ 920 h 1471"/>
                <a:gd name="T64" fmla="*/ 1103 w 1237"/>
                <a:gd name="T65" fmla="*/ 898 h 1471"/>
                <a:gd name="T66" fmla="*/ 1126 w 1237"/>
                <a:gd name="T67" fmla="*/ 793 h 1471"/>
                <a:gd name="T68" fmla="*/ 1103 w 1237"/>
                <a:gd name="T69" fmla="*/ 709 h 1471"/>
                <a:gd name="T70" fmla="*/ 1200 w 1237"/>
                <a:gd name="T71" fmla="*/ 665 h 1471"/>
                <a:gd name="T72" fmla="*/ 1237 w 1237"/>
                <a:gd name="T73" fmla="*/ 608 h 1471"/>
                <a:gd name="T74" fmla="*/ 1223 w 1237"/>
                <a:gd name="T75" fmla="*/ 542 h 1471"/>
                <a:gd name="T76" fmla="*/ 1163 w 1237"/>
                <a:gd name="T77" fmla="*/ 511 h 1471"/>
                <a:gd name="T78" fmla="*/ 1080 w 1237"/>
                <a:gd name="T79" fmla="*/ 511 h 1471"/>
                <a:gd name="T80" fmla="*/ 1002 w 1237"/>
                <a:gd name="T81" fmla="*/ 418 h 1471"/>
                <a:gd name="T82" fmla="*/ 955 w 1237"/>
                <a:gd name="T83" fmla="*/ 326 h 1471"/>
                <a:gd name="T84" fmla="*/ 960 w 1237"/>
                <a:gd name="T85" fmla="*/ 260 h 1471"/>
                <a:gd name="T86" fmla="*/ 983 w 1237"/>
                <a:gd name="T87" fmla="*/ 198 h 1471"/>
                <a:gd name="T88" fmla="*/ 829 w 1237"/>
                <a:gd name="T89" fmla="*/ 185 h 1471"/>
                <a:gd name="T90" fmla="*/ 817 w 1237"/>
                <a:gd name="T91" fmla="*/ 44 h 1471"/>
                <a:gd name="T92" fmla="*/ 794 w 1237"/>
                <a:gd name="T93" fmla="*/ 0 h 1471"/>
                <a:gd name="T94" fmla="*/ 734 w 1237"/>
                <a:gd name="T95" fmla="*/ 26 h 1471"/>
                <a:gd name="T96" fmla="*/ 725 w 1237"/>
                <a:gd name="T97" fmla="*/ 70 h 1471"/>
                <a:gd name="T98" fmla="*/ 697 w 1237"/>
                <a:gd name="T99" fmla="*/ 110 h 1471"/>
                <a:gd name="T100" fmla="*/ 600 w 1237"/>
                <a:gd name="T101" fmla="*/ 26 h 1471"/>
                <a:gd name="T102" fmla="*/ 549 w 1237"/>
                <a:gd name="T103" fmla="*/ 35 h 1471"/>
                <a:gd name="T104" fmla="*/ 479 w 1237"/>
                <a:gd name="T105" fmla="*/ 99 h 1471"/>
                <a:gd name="T106" fmla="*/ 365 w 1237"/>
                <a:gd name="T107" fmla="*/ 110 h 1471"/>
                <a:gd name="T108" fmla="*/ 337 w 1237"/>
                <a:gd name="T109" fmla="*/ 70 h 1471"/>
                <a:gd name="T110" fmla="*/ 258 w 1237"/>
                <a:gd name="T111" fmla="*/ 163 h 1471"/>
                <a:gd name="T112" fmla="*/ 235 w 1237"/>
                <a:gd name="T113" fmla="*/ 185 h 1471"/>
                <a:gd name="T114" fmla="*/ 189 w 1237"/>
                <a:gd name="T115" fmla="*/ 167 h 1471"/>
                <a:gd name="T116" fmla="*/ 162 w 1237"/>
                <a:gd name="T117" fmla="*/ 211 h 1471"/>
                <a:gd name="T118" fmla="*/ 189 w 1237"/>
                <a:gd name="T119" fmla="*/ 291 h 1471"/>
                <a:gd name="T120" fmla="*/ 134 w 1237"/>
                <a:gd name="T121" fmla="*/ 291 h 1471"/>
                <a:gd name="T122" fmla="*/ 0 w 1237"/>
                <a:gd name="T123" fmla="*/ 445 h 1471"/>
                <a:gd name="T124" fmla="*/ 9 w 1237"/>
                <a:gd name="T125" fmla="*/ 489 h 1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7" h="1471">
                  <a:moveTo>
                    <a:pt x="9" y="489"/>
                  </a:moveTo>
                  <a:lnTo>
                    <a:pt x="88" y="489"/>
                  </a:lnTo>
                  <a:lnTo>
                    <a:pt x="162" y="489"/>
                  </a:lnTo>
                  <a:lnTo>
                    <a:pt x="222" y="489"/>
                  </a:lnTo>
                  <a:lnTo>
                    <a:pt x="240" y="511"/>
                  </a:lnTo>
                  <a:lnTo>
                    <a:pt x="222" y="608"/>
                  </a:lnTo>
                  <a:lnTo>
                    <a:pt x="305" y="630"/>
                  </a:lnTo>
                  <a:lnTo>
                    <a:pt x="300" y="700"/>
                  </a:lnTo>
                  <a:lnTo>
                    <a:pt x="337" y="749"/>
                  </a:lnTo>
                  <a:lnTo>
                    <a:pt x="258" y="850"/>
                  </a:lnTo>
                  <a:lnTo>
                    <a:pt x="217" y="898"/>
                  </a:lnTo>
                  <a:lnTo>
                    <a:pt x="208" y="976"/>
                  </a:lnTo>
                  <a:lnTo>
                    <a:pt x="268" y="1004"/>
                  </a:lnTo>
                  <a:lnTo>
                    <a:pt x="337" y="1053"/>
                  </a:lnTo>
                  <a:lnTo>
                    <a:pt x="392" y="1154"/>
                  </a:lnTo>
                  <a:lnTo>
                    <a:pt x="392" y="1194"/>
                  </a:lnTo>
                  <a:lnTo>
                    <a:pt x="337" y="1277"/>
                  </a:lnTo>
                  <a:lnTo>
                    <a:pt x="452" y="1453"/>
                  </a:lnTo>
                  <a:lnTo>
                    <a:pt x="526" y="1471"/>
                  </a:lnTo>
                  <a:lnTo>
                    <a:pt x="660" y="1356"/>
                  </a:lnTo>
                  <a:lnTo>
                    <a:pt x="702" y="1343"/>
                  </a:lnTo>
                  <a:lnTo>
                    <a:pt x="766" y="1356"/>
                  </a:lnTo>
                  <a:lnTo>
                    <a:pt x="766" y="1299"/>
                  </a:lnTo>
                  <a:lnTo>
                    <a:pt x="766" y="1246"/>
                  </a:lnTo>
                  <a:lnTo>
                    <a:pt x="725" y="1154"/>
                  </a:lnTo>
                  <a:lnTo>
                    <a:pt x="817" y="1092"/>
                  </a:lnTo>
                  <a:lnTo>
                    <a:pt x="840" y="976"/>
                  </a:lnTo>
                  <a:lnTo>
                    <a:pt x="932" y="976"/>
                  </a:lnTo>
                  <a:lnTo>
                    <a:pt x="960" y="1026"/>
                  </a:lnTo>
                  <a:lnTo>
                    <a:pt x="1039" y="898"/>
                  </a:lnTo>
                  <a:lnTo>
                    <a:pt x="1186" y="1000"/>
                  </a:lnTo>
                  <a:lnTo>
                    <a:pt x="1145" y="920"/>
                  </a:lnTo>
                  <a:lnTo>
                    <a:pt x="1103" y="898"/>
                  </a:lnTo>
                  <a:lnTo>
                    <a:pt x="1126" y="793"/>
                  </a:lnTo>
                  <a:lnTo>
                    <a:pt x="1103" y="709"/>
                  </a:lnTo>
                  <a:lnTo>
                    <a:pt x="1200" y="665"/>
                  </a:lnTo>
                  <a:lnTo>
                    <a:pt x="1237" y="608"/>
                  </a:lnTo>
                  <a:lnTo>
                    <a:pt x="1223" y="542"/>
                  </a:lnTo>
                  <a:lnTo>
                    <a:pt x="1163" y="511"/>
                  </a:lnTo>
                  <a:lnTo>
                    <a:pt x="1080" y="511"/>
                  </a:lnTo>
                  <a:lnTo>
                    <a:pt x="1002" y="418"/>
                  </a:lnTo>
                  <a:lnTo>
                    <a:pt x="955" y="326"/>
                  </a:lnTo>
                  <a:lnTo>
                    <a:pt x="960" y="260"/>
                  </a:lnTo>
                  <a:lnTo>
                    <a:pt x="983" y="198"/>
                  </a:lnTo>
                  <a:lnTo>
                    <a:pt x="829" y="185"/>
                  </a:lnTo>
                  <a:lnTo>
                    <a:pt x="817" y="44"/>
                  </a:lnTo>
                  <a:lnTo>
                    <a:pt x="794" y="0"/>
                  </a:lnTo>
                  <a:lnTo>
                    <a:pt x="734" y="26"/>
                  </a:lnTo>
                  <a:lnTo>
                    <a:pt x="725" y="70"/>
                  </a:lnTo>
                  <a:lnTo>
                    <a:pt x="697" y="110"/>
                  </a:lnTo>
                  <a:lnTo>
                    <a:pt x="600" y="26"/>
                  </a:lnTo>
                  <a:lnTo>
                    <a:pt x="549" y="35"/>
                  </a:lnTo>
                  <a:lnTo>
                    <a:pt x="479" y="99"/>
                  </a:lnTo>
                  <a:lnTo>
                    <a:pt x="365" y="110"/>
                  </a:lnTo>
                  <a:lnTo>
                    <a:pt x="337" y="70"/>
                  </a:lnTo>
                  <a:lnTo>
                    <a:pt x="258" y="163"/>
                  </a:lnTo>
                  <a:lnTo>
                    <a:pt x="235" y="185"/>
                  </a:lnTo>
                  <a:lnTo>
                    <a:pt x="189" y="167"/>
                  </a:lnTo>
                  <a:lnTo>
                    <a:pt x="162" y="211"/>
                  </a:lnTo>
                  <a:lnTo>
                    <a:pt x="189" y="291"/>
                  </a:lnTo>
                  <a:lnTo>
                    <a:pt x="134" y="291"/>
                  </a:lnTo>
                  <a:lnTo>
                    <a:pt x="0" y="445"/>
                  </a:lnTo>
                  <a:lnTo>
                    <a:pt x="9" y="489"/>
                  </a:lnTo>
                  <a:close/>
                </a:path>
              </a:pathLst>
            </a:custGeom>
            <a:grpFill/>
            <a:ln w="9525">
              <a:solidFill>
                <a:schemeClr val="tx2">
                  <a:lumMod val="7500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GT" dirty="0"/>
            </a:p>
          </p:txBody>
        </p:sp>
      </p:grp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2474470" y="314579"/>
            <a:ext cx="4185762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sz="24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Escenarios de Intervención</a:t>
            </a:r>
            <a:endParaRPr kumimoji="0" lang="es-GT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814506" y="4190311"/>
            <a:ext cx="2328734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308 municipios atendidos  </a:t>
            </a:r>
          </a:p>
        </p:txBody>
      </p: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4935613" y="3789040"/>
            <a:ext cx="3457999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sz="2000" b="1" dirty="0" smtClean="0">
                <a:solidFill>
                  <a:srgbClr val="0070C0"/>
                </a:solidFill>
                <a:ea typeface="Times New Roman" pitchFamily="18" charset="0"/>
                <a:cs typeface="Times New Roman" pitchFamily="18" charset="0"/>
              </a:rPr>
              <a:t>Objetivo de la intervención</a:t>
            </a:r>
            <a:endParaRPr kumimoji="0" lang="es-GT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2"/>
          <p:cNvSpPr>
            <a:spLocks noChangeArrowheads="1"/>
          </p:cNvSpPr>
          <p:nvPr/>
        </p:nvSpPr>
        <p:spPr bwMode="auto">
          <a:xfrm>
            <a:off x="4799198" y="5172760"/>
            <a:ext cx="3855162" cy="877163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b="1" dirty="0" smtClean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Atención sujeto priorizado PNDRI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b="1" dirty="0" smtClean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a través de SNER</a:t>
            </a:r>
            <a:endParaRPr kumimoji="0" lang="es-GT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flipH="1">
            <a:off x="3509445" y="1829442"/>
            <a:ext cx="1854643" cy="428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4085509" y="2587517"/>
            <a:ext cx="12770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H="1" flipV="1">
            <a:off x="3509445" y="2997186"/>
            <a:ext cx="1850070" cy="352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Flecha abajo"/>
          <p:cNvSpPr/>
          <p:nvPr/>
        </p:nvSpPr>
        <p:spPr>
          <a:xfrm>
            <a:off x="6590430" y="4714058"/>
            <a:ext cx="270586" cy="409994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51" name="50 Rectángulo"/>
          <p:cNvSpPr/>
          <p:nvPr/>
        </p:nvSpPr>
        <p:spPr>
          <a:xfrm>
            <a:off x="5441315" y="1052736"/>
            <a:ext cx="1188000" cy="413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CADER</a:t>
            </a:r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51 Rectángulo"/>
          <p:cNvSpPr/>
          <p:nvPr/>
        </p:nvSpPr>
        <p:spPr>
          <a:xfrm>
            <a:off x="6746224" y="1052736"/>
            <a:ext cx="1188000" cy="413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TMC</a:t>
            </a:r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56 Rectángulo"/>
          <p:cNvSpPr/>
          <p:nvPr/>
        </p:nvSpPr>
        <p:spPr>
          <a:xfrm>
            <a:off x="5440755" y="1447670"/>
            <a:ext cx="1188000" cy="7635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Users\TOSHIBA\Documents\Mauricio\MIDES\BONO SEGURO\PLANEACIÓN RURAL\IMAGENES PRESENTACIONES\SÍ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0220" y="1531971"/>
            <a:ext cx="682585" cy="58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57 Rectángulo"/>
          <p:cNvSpPr/>
          <p:nvPr/>
        </p:nvSpPr>
        <p:spPr>
          <a:xfrm>
            <a:off x="6744939" y="1465808"/>
            <a:ext cx="1188000" cy="7635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9" name="Picture 4" descr="C:\Users\TOSHIBA\Documents\Mauricio\MIDES\BONO SEGURO\PLANEACIÓN RURAL\IMAGENES PRESENTACIONES\SÍ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634" y="1544671"/>
            <a:ext cx="682585" cy="58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59 Rectángulo"/>
          <p:cNvSpPr/>
          <p:nvPr/>
        </p:nvSpPr>
        <p:spPr>
          <a:xfrm>
            <a:off x="5442445" y="2205745"/>
            <a:ext cx="1188000" cy="7635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4" descr="C:\Users\TOSHIBA\Documents\Mauricio\MIDES\BONO SEGURO\PLANEACIÓN RURAL\IMAGENES PRESENTACIONES\SÍ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735" y="2290046"/>
            <a:ext cx="682585" cy="58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61 Rectángulo"/>
          <p:cNvSpPr/>
          <p:nvPr/>
        </p:nvSpPr>
        <p:spPr>
          <a:xfrm>
            <a:off x="6744724" y="2223883"/>
            <a:ext cx="1188000" cy="7635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TOSHIBA\Documents\Mauricio\MIDES\BONO SEGURO\PLANEACIÓN RURAL\IMAGENES PRESENTACIONES\NO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898" y="2353734"/>
            <a:ext cx="506366" cy="51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63 Rectángulo"/>
          <p:cNvSpPr/>
          <p:nvPr/>
        </p:nvSpPr>
        <p:spPr>
          <a:xfrm>
            <a:off x="5442531" y="2968377"/>
            <a:ext cx="1188000" cy="7635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5" name="Picture 3" descr="C:\Users\TOSHIBA\Documents\Mauricio\MIDES\BONO SEGURO\PLANEACIÓN RURAL\IMAGENES PRESENTACIONES\NO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626" y="3098228"/>
            <a:ext cx="506366" cy="51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65 Rectángulo"/>
          <p:cNvSpPr/>
          <p:nvPr/>
        </p:nvSpPr>
        <p:spPr>
          <a:xfrm>
            <a:off x="6744939" y="2969363"/>
            <a:ext cx="1188000" cy="7635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7" name="Picture 4" descr="C:\Users\TOSHIBA\Documents\Mauricio\MIDES\BONO SEGURO\PLANEACIÓN RURAL\IMAGENES PRESENTACIONES\SÍ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634" y="3069515"/>
            <a:ext cx="682585" cy="58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48 Elipse"/>
          <p:cNvSpPr/>
          <p:nvPr/>
        </p:nvSpPr>
        <p:spPr>
          <a:xfrm>
            <a:off x="4873132" y="2899544"/>
            <a:ext cx="3600000" cy="18000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28" name="27 Rectángulo"/>
          <p:cNvSpPr/>
          <p:nvPr/>
        </p:nvSpPr>
        <p:spPr>
          <a:xfrm>
            <a:off x="1417937" y="6280742"/>
            <a:ext cx="1510649" cy="392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Ministerio de Agricultura Ganadería y Alimentación </a:t>
            </a:r>
            <a:endParaRPr lang="es-GT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792698" y="6276587"/>
            <a:ext cx="1059222" cy="392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Ministerio de</a:t>
            </a:r>
          </a:p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Desarrollo Social</a:t>
            </a:r>
            <a:endParaRPr lang="es-GT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2792698" y="6309320"/>
            <a:ext cx="0" cy="364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8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41840" y="301879"/>
            <a:ext cx="479810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sz="24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En que consiste la intervención</a:t>
            </a:r>
            <a:endParaRPr kumimoji="0" lang="es-GT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Elipse"/>
          <p:cNvSpPr/>
          <p:nvPr/>
        </p:nvSpPr>
        <p:spPr>
          <a:xfrm>
            <a:off x="2958796" y="908720"/>
            <a:ext cx="3206940" cy="1080120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Familias Campesinas</a:t>
            </a:r>
            <a:endParaRPr lang="es-GT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1600" y="2060848"/>
            <a:ext cx="2592288" cy="86409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Usuarias de</a:t>
            </a:r>
          </a:p>
          <a:p>
            <a:pPr algn="ctr"/>
            <a:r>
              <a:rPr lang="es-GT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 Bono Seguro</a:t>
            </a:r>
            <a:endParaRPr lang="es-GT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580112" y="2060848"/>
            <a:ext cx="2592288" cy="86409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Participantes del CADER</a:t>
            </a:r>
            <a:endParaRPr lang="es-GT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32676" y="3501008"/>
            <a:ext cx="6264696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Integrantes del Sistema de Extensión Rural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432676" y="5072073"/>
            <a:ext cx="6264696" cy="690101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Atendida la población priorizada en PNDRI</a:t>
            </a:r>
          </a:p>
          <a:p>
            <a:pPr algn="ctr"/>
            <a:endParaRPr lang="es-GT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Flecha abajo"/>
          <p:cNvSpPr/>
          <p:nvPr/>
        </p:nvSpPr>
        <p:spPr>
          <a:xfrm rot="5400000">
            <a:off x="3684305" y="2316175"/>
            <a:ext cx="238667" cy="409994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5" name="14 Rectángulo"/>
          <p:cNvSpPr/>
          <p:nvPr/>
        </p:nvSpPr>
        <p:spPr>
          <a:xfrm>
            <a:off x="3707904" y="2456699"/>
            <a:ext cx="1728192" cy="12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7" name="16 Flecha abajo"/>
          <p:cNvSpPr/>
          <p:nvPr/>
        </p:nvSpPr>
        <p:spPr>
          <a:xfrm rot="16200000">
            <a:off x="5225220" y="2316175"/>
            <a:ext cx="238667" cy="409994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8" name="17 Rectángulo"/>
          <p:cNvSpPr/>
          <p:nvPr/>
        </p:nvSpPr>
        <p:spPr>
          <a:xfrm rot="5400000">
            <a:off x="4275070" y="2222770"/>
            <a:ext cx="593859" cy="12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9" name="18 Flecha abajo"/>
          <p:cNvSpPr/>
          <p:nvPr/>
        </p:nvSpPr>
        <p:spPr>
          <a:xfrm>
            <a:off x="4450844" y="4444732"/>
            <a:ext cx="238667" cy="484466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21" name="20 Flecha abajo"/>
          <p:cNvSpPr/>
          <p:nvPr/>
        </p:nvSpPr>
        <p:spPr>
          <a:xfrm rot="2261365">
            <a:off x="6576882" y="2988415"/>
            <a:ext cx="238667" cy="409994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22" name="21 Rectángulo"/>
          <p:cNvSpPr/>
          <p:nvPr/>
        </p:nvSpPr>
        <p:spPr>
          <a:xfrm>
            <a:off x="1501324" y="6280742"/>
            <a:ext cx="23661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23" name="22 Rectángulo"/>
          <p:cNvSpPr/>
          <p:nvPr/>
        </p:nvSpPr>
        <p:spPr>
          <a:xfrm>
            <a:off x="1417937" y="6280742"/>
            <a:ext cx="1374761" cy="392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Ministerio de Agricultura Ganadería y Alimentación </a:t>
            </a:r>
            <a:endParaRPr lang="es-GT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2792698" y="6276587"/>
            <a:ext cx="1563278" cy="392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Ministerio de</a:t>
            </a:r>
          </a:p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Desarrollo Social</a:t>
            </a:r>
            <a:endParaRPr lang="es-GT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24 Conector recto"/>
          <p:cNvCxnSpPr/>
          <p:nvPr/>
        </p:nvCxnSpPr>
        <p:spPr>
          <a:xfrm flipV="1">
            <a:off x="2792698" y="6309320"/>
            <a:ext cx="0" cy="364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Flecha abajo"/>
          <p:cNvSpPr/>
          <p:nvPr/>
        </p:nvSpPr>
        <p:spPr>
          <a:xfrm rot="19069489">
            <a:off x="2302475" y="2995759"/>
            <a:ext cx="238667" cy="409994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7252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450537" y="301879"/>
            <a:ext cx="6183103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GT" sz="24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Lineamientos </a:t>
            </a:r>
            <a:r>
              <a:rPr lang="es-GT" sz="24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básicos </a:t>
            </a:r>
            <a:r>
              <a:rPr lang="es-GT" sz="24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de la </a:t>
            </a:r>
            <a:r>
              <a:rPr lang="es-GT" sz="24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intervención </a:t>
            </a:r>
            <a:endParaRPr lang="es-GT" sz="2400" b="1" dirty="0">
              <a:solidFill>
                <a:srgbClr val="002060"/>
              </a:solidFill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261904" y="836712"/>
            <a:ext cx="2592288" cy="86409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Acciones Coordinadas</a:t>
            </a:r>
          </a:p>
          <a:p>
            <a:pPr algn="ctr"/>
            <a:r>
              <a:rPr lang="es-GT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MAGA - MIDES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71736" y="3000372"/>
            <a:ext cx="3960440" cy="114300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Articulación de </a:t>
            </a:r>
            <a:r>
              <a:rPr lang="es-GT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Políticas en </a:t>
            </a:r>
            <a:r>
              <a:rPr lang="es-GT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Ámbito Territorial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691680" y="5282158"/>
            <a:ext cx="5760640" cy="864096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Promoción de la Familia Campesina, mejorando condiciones y niveles de vida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501324" y="6280742"/>
            <a:ext cx="23661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9" name="18 Rectángulo"/>
          <p:cNvSpPr/>
          <p:nvPr/>
        </p:nvSpPr>
        <p:spPr>
          <a:xfrm>
            <a:off x="1417937" y="6280742"/>
            <a:ext cx="1510649" cy="392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Ministerio de Agricultura Ganadería y Alimentación </a:t>
            </a:r>
            <a:endParaRPr lang="es-GT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792698" y="6276587"/>
            <a:ext cx="1059222" cy="392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Ministerio de</a:t>
            </a:r>
          </a:p>
          <a:p>
            <a:r>
              <a:rPr lang="es-GT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Desarrollo Social</a:t>
            </a:r>
            <a:endParaRPr lang="es-GT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20 Conector recto"/>
          <p:cNvCxnSpPr/>
          <p:nvPr/>
        </p:nvCxnSpPr>
        <p:spPr>
          <a:xfrm flipV="1">
            <a:off x="2792698" y="6309320"/>
            <a:ext cx="0" cy="364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Flecha abajo"/>
          <p:cNvSpPr/>
          <p:nvPr/>
        </p:nvSpPr>
        <p:spPr>
          <a:xfrm>
            <a:off x="4572000" y="4429132"/>
            <a:ext cx="238667" cy="800068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26" name="25 Flecha abajo"/>
          <p:cNvSpPr/>
          <p:nvPr/>
        </p:nvSpPr>
        <p:spPr>
          <a:xfrm>
            <a:off x="4500562" y="1928802"/>
            <a:ext cx="238667" cy="857256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8478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476672"/>
            <a:ext cx="2232248" cy="121372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Acuerdo de</a:t>
            </a:r>
          </a:p>
          <a:p>
            <a:pPr algn="ctr"/>
            <a:r>
              <a:rPr lang="es-MX" dirty="0" smtClean="0"/>
              <a:t> articulación</a:t>
            </a:r>
          </a:p>
          <a:p>
            <a:pPr algn="ctr"/>
            <a:r>
              <a:rPr lang="es-MX" dirty="0" smtClean="0"/>
              <a:t> MAGA - MIDES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3500430" y="428604"/>
            <a:ext cx="2232248" cy="121372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Plan Departamental y Municipal </a:t>
            </a:r>
          </a:p>
          <a:p>
            <a:pPr algn="ctr"/>
            <a:r>
              <a:rPr lang="es-MX" dirty="0" smtClean="0"/>
              <a:t>MAGA – MIDES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588224" y="484266"/>
            <a:ext cx="2232248" cy="1206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Implementación del Plan por agencias de extensión y delegación MIDES</a:t>
            </a: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6643702" y="2571744"/>
            <a:ext cx="2232248" cy="1191606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Convocatoria usuarias de TMC 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3419872" y="2587020"/>
            <a:ext cx="2232248" cy="1191606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Nuevas promotorías comunitarias con eventos de formación</a:t>
            </a:r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323528" y="2587020"/>
            <a:ext cx="2232248" cy="1191606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Grupos de familias usuarias  de TMC participantes en SNER con su Plan de Grupo</a:t>
            </a:r>
            <a:endParaRPr lang="es-MX" dirty="0"/>
          </a:p>
        </p:txBody>
      </p:sp>
      <p:sp>
        <p:nvSpPr>
          <p:cNvPr id="10" name="9 Rectángulo"/>
          <p:cNvSpPr/>
          <p:nvPr/>
        </p:nvSpPr>
        <p:spPr>
          <a:xfrm>
            <a:off x="357158" y="4714884"/>
            <a:ext cx="22322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Nuevo CADER</a:t>
            </a:r>
            <a:endParaRPr lang="es-MX" dirty="0"/>
          </a:p>
        </p:txBody>
      </p:sp>
      <p:sp>
        <p:nvSpPr>
          <p:cNvPr id="11" name="10 Flecha derecha"/>
          <p:cNvSpPr/>
          <p:nvPr/>
        </p:nvSpPr>
        <p:spPr>
          <a:xfrm>
            <a:off x="2643174" y="857232"/>
            <a:ext cx="864096" cy="498356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lecha derecha"/>
          <p:cNvSpPr/>
          <p:nvPr/>
        </p:nvSpPr>
        <p:spPr>
          <a:xfrm>
            <a:off x="5786446" y="785794"/>
            <a:ext cx="864096" cy="498356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Flecha abajo"/>
          <p:cNvSpPr/>
          <p:nvPr/>
        </p:nvSpPr>
        <p:spPr>
          <a:xfrm>
            <a:off x="7500958" y="1714488"/>
            <a:ext cx="428628" cy="785818"/>
          </a:xfrm>
          <a:prstGeom prst="down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14 Flecha abajo"/>
          <p:cNvSpPr/>
          <p:nvPr/>
        </p:nvSpPr>
        <p:spPr>
          <a:xfrm>
            <a:off x="1142976" y="3857628"/>
            <a:ext cx="428628" cy="785818"/>
          </a:xfrm>
          <a:prstGeom prst="down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15 Flecha derecha"/>
          <p:cNvSpPr/>
          <p:nvPr/>
        </p:nvSpPr>
        <p:spPr>
          <a:xfrm flipH="1">
            <a:off x="5643570" y="3000372"/>
            <a:ext cx="928694" cy="4846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16 Flecha derecha"/>
          <p:cNvSpPr/>
          <p:nvPr/>
        </p:nvSpPr>
        <p:spPr>
          <a:xfrm flipH="1">
            <a:off x="2500298" y="3000372"/>
            <a:ext cx="928694" cy="4846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/>
          <a:lstStyle/>
          <a:p>
            <a:r>
              <a:rPr lang="es-GT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MUCHAS</a:t>
            </a:r>
            <a:r>
              <a:rPr lang="es-GT" dirty="0" smtClean="0"/>
              <a:t> 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187624" y="3284984"/>
            <a:ext cx="6984776" cy="1126976"/>
          </a:xfrm>
        </p:spPr>
        <p:txBody>
          <a:bodyPr>
            <a:normAutofit/>
          </a:bodyPr>
          <a:lstStyle/>
          <a:p>
            <a:r>
              <a:rPr lang="es-GT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GRACIAS</a:t>
            </a:r>
            <a:endParaRPr lang="es-ES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15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227</Words>
  <Application>Microsoft Office PowerPoint</Application>
  <PresentationFormat>Presentación en pantalla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PNDRI</vt:lpstr>
      <vt:lpstr>COORDINACIÓN INTERINSTITUCIONAL</vt:lpstr>
      <vt:lpstr>ARTICULACION MULTISECTORIAL</vt:lpstr>
      <vt:lpstr>Presentación de PowerPoint</vt:lpstr>
      <vt:lpstr>Presentación de PowerPoint</vt:lpstr>
      <vt:lpstr>Presentación de PowerPoint</vt:lpstr>
      <vt:lpstr>Presentación de PowerPoint</vt:lpstr>
      <vt:lpstr>MUCHAS </vt:lpstr>
      <vt:lpstr>Presentación de PowerPoint</vt:lpstr>
      <vt:lpstr>Presentación de PowerPoint</vt:lpstr>
      <vt:lpstr>PRODUCCIÓN DE ALIMENTOS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LO SECTORIAL A LO MULTISECTORIAL</dc:title>
  <dc:creator>Edwin Ardon Paredes</dc:creator>
  <cp:lastModifiedBy>Proteccion Social</cp:lastModifiedBy>
  <cp:revision>37</cp:revision>
  <dcterms:created xsi:type="dcterms:W3CDTF">2014-07-19T15:32:03Z</dcterms:created>
  <dcterms:modified xsi:type="dcterms:W3CDTF">2014-12-05T16:14:04Z</dcterms:modified>
</cp:coreProperties>
</file>